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62" r:id="rId6"/>
    <p:sldId id="259" r:id="rId7"/>
    <p:sldId id="264" r:id="rId8"/>
    <p:sldId id="263" r:id="rId9"/>
    <p:sldId id="260" r:id="rId10"/>
    <p:sldId id="268" r:id="rId11"/>
    <p:sldId id="267" r:id="rId12"/>
    <p:sldId id="273" r:id="rId13"/>
    <p:sldId id="257" r:id="rId14"/>
    <p:sldId id="270" r:id="rId15"/>
    <p:sldId id="269" r:id="rId16"/>
    <p:sldId id="274" r:id="rId17"/>
    <p:sldId id="261" r:id="rId18"/>
    <p:sldId id="272" r:id="rId19"/>
    <p:sldId id="271" r:id="rId20"/>
    <p:sldId id="275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ayna Tokash" initials="AT" lastIdx="1" clrIdx="0">
    <p:extLst>
      <p:ext uri="{19B8F6BF-5375-455C-9EA6-DF929625EA0E}">
        <p15:presenceInfo xmlns:p15="http://schemas.microsoft.com/office/powerpoint/2012/main" userId="S-1-5-21-2507510895-5338843-3832918720-242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F61"/>
    <a:srgbClr val="24A2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4F5D669-41DA-497C-95F3-C4DBF4B7EE17}" v="1259" dt="2020-09-24T16:21:31.65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16" autoAdjust="0"/>
    <p:restoredTop sz="94598" autoAdjust="0"/>
  </p:normalViewPr>
  <p:slideViewPr>
    <p:cSldViewPr snapToGrid="0">
      <p:cViewPr varScale="1">
        <p:scale>
          <a:sx n="77" d="100"/>
          <a:sy n="77" d="100"/>
        </p:scale>
        <p:origin x="82" y="1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commentAuthors" Target="commentAuthors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gelini, Josh" userId="ccb27e3a-34fa-408f-b348-e9aa3fb197cc" providerId="ADAL" clId="{44F5D669-41DA-497C-95F3-C4DBF4B7EE17}"/>
    <pc:docChg chg="undo custSel modSld">
      <pc:chgData name="Angelini, Josh" userId="ccb27e3a-34fa-408f-b348-e9aa3fb197cc" providerId="ADAL" clId="{44F5D669-41DA-497C-95F3-C4DBF4B7EE17}" dt="2020-09-24T16:21:31.655" v="2617" actId="13244"/>
      <pc:docMkLst>
        <pc:docMk/>
      </pc:docMkLst>
      <pc:sldChg chg="delSp modSp">
        <pc:chgData name="Angelini, Josh" userId="ccb27e3a-34fa-408f-b348-e9aa3fb197cc" providerId="ADAL" clId="{44F5D669-41DA-497C-95F3-C4DBF4B7EE17}" dt="2020-09-24T16:18:20.582" v="2569"/>
        <pc:sldMkLst>
          <pc:docMk/>
          <pc:sldMk cId="2885256566" sldId="256"/>
        </pc:sldMkLst>
        <pc:spChg chg="mod">
          <ac:chgData name="Angelini, Josh" userId="ccb27e3a-34fa-408f-b348-e9aa3fb197cc" providerId="ADAL" clId="{44F5D669-41DA-497C-95F3-C4DBF4B7EE17}" dt="2020-09-24T16:18:03.694" v="2565" actId="13244"/>
          <ac:spMkLst>
            <pc:docMk/>
            <pc:sldMk cId="2885256566" sldId="256"/>
            <ac:spMk id="2" creationId="{90E0D891-296C-4477-9C74-1411FF6AD2D6}"/>
          </ac:spMkLst>
        </pc:spChg>
        <pc:spChg chg="mod">
          <ac:chgData name="Angelini, Josh" userId="ccb27e3a-34fa-408f-b348-e9aa3fb197cc" providerId="ADAL" clId="{44F5D669-41DA-497C-95F3-C4DBF4B7EE17}" dt="2020-09-24T16:18:05.495" v="2566" actId="13244"/>
          <ac:spMkLst>
            <pc:docMk/>
            <pc:sldMk cId="2885256566" sldId="256"/>
            <ac:spMk id="3" creationId="{A6A0F30C-FAED-4FBD-A583-049DDD92E83A}"/>
          </ac:spMkLst>
        </pc:spChg>
        <pc:spChg chg="del">
          <ac:chgData name="Angelini, Josh" userId="ccb27e3a-34fa-408f-b348-e9aa3fb197cc" providerId="ADAL" clId="{44F5D669-41DA-497C-95F3-C4DBF4B7EE17}" dt="2020-09-24T15:06:37.272" v="165"/>
          <ac:spMkLst>
            <pc:docMk/>
            <pc:sldMk cId="2885256566" sldId="256"/>
            <ac:spMk id="6" creationId="{10053DCC-E454-4536-8035-45D51A456AEA}"/>
          </ac:spMkLst>
        </pc:spChg>
        <pc:picChg chg="mod ord">
          <ac:chgData name="Angelini, Josh" userId="ccb27e3a-34fa-408f-b348-e9aa3fb197cc" providerId="ADAL" clId="{44F5D669-41DA-497C-95F3-C4DBF4B7EE17}" dt="2020-09-24T16:18:20.582" v="2569"/>
          <ac:picMkLst>
            <pc:docMk/>
            <pc:sldMk cId="2885256566" sldId="256"/>
            <ac:picMk id="7" creationId="{8DE1FEC1-84C4-4CF0-8323-B6784FC99193}"/>
          </ac:picMkLst>
        </pc:picChg>
      </pc:sldChg>
      <pc:sldChg chg="modSp">
        <pc:chgData name="Angelini, Josh" userId="ccb27e3a-34fa-408f-b348-e9aa3fb197cc" providerId="ADAL" clId="{44F5D669-41DA-497C-95F3-C4DBF4B7EE17}" dt="2020-09-24T16:20:31.815" v="2600" actId="13244"/>
        <pc:sldMkLst>
          <pc:docMk/>
          <pc:sldMk cId="1662189662" sldId="257"/>
        </pc:sldMkLst>
        <pc:spChg chg="mod">
          <ac:chgData name="Angelini, Josh" userId="ccb27e3a-34fa-408f-b348-e9aa3fb197cc" providerId="ADAL" clId="{44F5D669-41DA-497C-95F3-C4DBF4B7EE17}" dt="2020-09-24T16:20:31.815" v="2600" actId="13244"/>
          <ac:spMkLst>
            <pc:docMk/>
            <pc:sldMk cId="1662189662" sldId="257"/>
            <ac:spMk id="2" creationId="{E0667A21-4478-43BC-A92D-A56BA395A046}"/>
          </ac:spMkLst>
        </pc:spChg>
        <pc:spChg chg="mod">
          <ac:chgData name="Angelini, Josh" userId="ccb27e3a-34fa-408f-b348-e9aa3fb197cc" providerId="ADAL" clId="{44F5D669-41DA-497C-95F3-C4DBF4B7EE17}" dt="2020-09-24T15:29:20.462" v="708" actId="14100"/>
          <ac:spMkLst>
            <pc:docMk/>
            <pc:sldMk cId="1662189662" sldId="257"/>
            <ac:spMk id="3" creationId="{91DE4A9F-98D1-4030-A242-AD6D5608E913}"/>
          </ac:spMkLst>
        </pc:spChg>
      </pc:sldChg>
      <pc:sldChg chg="modSp">
        <pc:chgData name="Angelini, Josh" userId="ccb27e3a-34fa-408f-b348-e9aa3fb197cc" providerId="ADAL" clId="{44F5D669-41DA-497C-95F3-C4DBF4B7EE17}" dt="2020-09-24T16:18:59.382" v="2579" actId="14429"/>
        <pc:sldMkLst>
          <pc:docMk/>
          <pc:sldMk cId="2648494106" sldId="259"/>
        </pc:sldMkLst>
        <pc:spChg chg="mod">
          <ac:chgData name="Angelini, Josh" userId="ccb27e3a-34fa-408f-b348-e9aa3fb197cc" providerId="ADAL" clId="{44F5D669-41DA-497C-95F3-C4DBF4B7EE17}" dt="2020-09-24T16:18:47.527" v="2574" actId="13244"/>
          <ac:spMkLst>
            <pc:docMk/>
            <pc:sldMk cId="2648494106" sldId="259"/>
            <ac:spMk id="2" creationId="{6F6A826F-F843-447C-8F0A-6E7E1B138BD9}"/>
          </ac:spMkLst>
        </pc:spChg>
        <pc:spChg chg="mod">
          <ac:chgData name="Angelini, Josh" userId="ccb27e3a-34fa-408f-b348-e9aa3fb197cc" providerId="ADAL" clId="{44F5D669-41DA-497C-95F3-C4DBF4B7EE17}" dt="2020-09-24T16:18:50.311" v="2575" actId="13244"/>
          <ac:spMkLst>
            <pc:docMk/>
            <pc:sldMk cId="2648494106" sldId="259"/>
            <ac:spMk id="3" creationId="{C8F9A984-2E59-46D5-A438-FF10FB609277}"/>
          </ac:spMkLst>
        </pc:spChg>
        <pc:picChg chg="mod">
          <ac:chgData name="Angelini, Josh" userId="ccb27e3a-34fa-408f-b348-e9aa3fb197cc" providerId="ADAL" clId="{44F5D669-41DA-497C-95F3-C4DBF4B7EE17}" dt="2020-09-24T16:18:58.495" v="2578" actId="14429"/>
          <ac:picMkLst>
            <pc:docMk/>
            <pc:sldMk cId="2648494106" sldId="259"/>
            <ac:picMk id="8" creationId="{5BAE8D3C-CCBD-47D3-88C2-AC23F6775BE9}"/>
          </ac:picMkLst>
        </pc:picChg>
        <pc:picChg chg="mod">
          <ac:chgData name="Angelini, Josh" userId="ccb27e3a-34fa-408f-b348-e9aa3fb197cc" providerId="ADAL" clId="{44F5D669-41DA-497C-95F3-C4DBF4B7EE17}" dt="2020-09-24T16:18:59.382" v="2579" actId="14429"/>
          <ac:picMkLst>
            <pc:docMk/>
            <pc:sldMk cId="2648494106" sldId="259"/>
            <ac:picMk id="9" creationId="{26731640-A8FC-4952-B9AF-731C153F409A}"/>
          </ac:picMkLst>
        </pc:picChg>
      </pc:sldChg>
      <pc:sldChg chg="modSp">
        <pc:chgData name="Angelini, Josh" userId="ccb27e3a-34fa-408f-b348-e9aa3fb197cc" providerId="ADAL" clId="{44F5D669-41DA-497C-95F3-C4DBF4B7EE17}" dt="2020-09-24T16:19:38.631" v="2585" actId="13244"/>
        <pc:sldMkLst>
          <pc:docMk/>
          <pc:sldMk cId="2177757898" sldId="260"/>
        </pc:sldMkLst>
        <pc:spChg chg="mod">
          <ac:chgData name="Angelini, Josh" userId="ccb27e3a-34fa-408f-b348-e9aa3fb197cc" providerId="ADAL" clId="{44F5D669-41DA-497C-95F3-C4DBF4B7EE17}" dt="2020-09-24T16:19:38.631" v="2585" actId="13244"/>
          <ac:spMkLst>
            <pc:docMk/>
            <pc:sldMk cId="2177757898" sldId="260"/>
            <ac:spMk id="2" creationId="{7B8FFAD6-4DC5-4FEC-9FEA-8E8801118A92}"/>
          </ac:spMkLst>
        </pc:spChg>
        <pc:spChg chg="mod">
          <ac:chgData name="Angelini, Josh" userId="ccb27e3a-34fa-408f-b348-e9aa3fb197cc" providerId="ADAL" clId="{44F5D669-41DA-497C-95F3-C4DBF4B7EE17}" dt="2020-09-24T15:43:03.015" v="889" actId="14100"/>
          <ac:spMkLst>
            <pc:docMk/>
            <pc:sldMk cId="2177757898" sldId="260"/>
            <ac:spMk id="3" creationId="{B66E82AB-0903-4A3A-9F90-88DC05ED3F21}"/>
          </ac:spMkLst>
        </pc:spChg>
      </pc:sldChg>
      <pc:sldChg chg="modSp">
        <pc:chgData name="Angelini, Josh" userId="ccb27e3a-34fa-408f-b348-e9aa3fb197cc" providerId="ADAL" clId="{44F5D669-41DA-497C-95F3-C4DBF4B7EE17}" dt="2020-09-24T16:21:11.767" v="2612" actId="13244"/>
        <pc:sldMkLst>
          <pc:docMk/>
          <pc:sldMk cId="236664059" sldId="261"/>
        </pc:sldMkLst>
        <pc:spChg chg="mod">
          <ac:chgData name="Angelini, Josh" userId="ccb27e3a-34fa-408f-b348-e9aa3fb197cc" providerId="ADAL" clId="{44F5D669-41DA-497C-95F3-C4DBF4B7EE17}" dt="2020-09-24T16:21:08.143" v="2610" actId="13244"/>
          <ac:spMkLst>
            <pc:docMk/>
            <pc:sldMk cId="236664059" sldId="261"/>
            <ac:spMk id="2" creationId="{8035497C-6A17-47DD-984A-4F97238FDA81}"/>
          </ac:spMkLst>
        </pc:spChg>
        <pc:spChg chg="mod">
          <ac:chgData name="Angelini, Josh" userId="ccb27e3a-34fa-408f-b348-e9aa3fb197cc" providerId="ADAL" clId="{44F5D669-41DA-497C-95F3-C4DBF4B7EE17}" dt="2020-09-24T16:21:10.231" v="2611" actId="13244"/>
          <ac:spMkLst>
            <pc:docMk/>
            <pc:sldMk cId="236664059" sldId="261"/>
            <ac:spMk id="3" creationId="{42EFDDF2-FCA3-4330-9E27-585EB3A95A10}"/>
          </ac:spMkLst>
        </pc:spChg>
        <pc:spChg chg="mod">
          <ac:chgData name="Angelini, Josh" userId="ccb27e3a-34fa-408f-b348-e9aa3fb197cc" providerId="ADAL" clId="{44F5D669-41DA-497C-95F3-C4DBF4B7EE17}" dt="2020-09-24T16:06:13.620" v="1356" actId="1036"/>
          <ac:spMkLst>
            <pc:docMk/>
            <pc:sldMk cId="236664059" sldId="261"/>
            <ac:spMk id="7" creationId="{847CA645-DE87-4953-8326-7FFD7888ACF0}"/>
          </ac:spMkLst>
        </pc:spChg>
        <pc:picChg chg="mod">
          <ac:chgData name="Angelini, Josh" userId="ccb27e3a-34fa-408f-b348-e9aa3fb197cc" providerId="ADAL" clId="{44F5D669-41DA-497C-95F3-C4DBF4B7EE17}" dt="2020-09-24T16:21:11.767" v="2612" actId="13244"/>
          <ac:picMkLst>
            <pc:docMk/>
            <pc:sldMk cId="236664059" sldId="261"/>
            <ac:picMk id="5" creationId="{EF309E7B-F7A1-408E-B0A5-0C06B5331FF5}"/>
          </ac:picMkLst>
        </pc:picChg>
      </pc:sldChg>
      <pc:sldChg chg="modSp">
        <pc:chgData name="Angelini, Josh" userId="ccb27e3a-34fa-408f-b348-e9aa3fb197cc" providerId="ADAL" clId="{44F5D669-41DA-497C-95F3-C4DBF4B7EE17}" dt="2020-09-24T16:18:43.034" v="2573"/>
        <pc:sldMkLst>
          <pc:docMk/>
          <pc:sldMk cId="2782019747" sldId="262"/>
        </pc:sldMkLst>
        <pc:spChg chg="mod">
          <ac:chgData name="Angelini, Josh" userId="ccb27e3a-34fa-408f-b348-e9aa3fb197cc" providerId="ADAL" clId="{44F5D669-41DA-497C-95F3-C4DBF4B7EE17}" dt="2020-09-24T16:18:35.975" v="2570" actId="13244"/>
          <ac:spMkLst>
            <pc:docMk/>
            <pc:sldMk cId="2782019747" sldId="262"/>
            <ac:spMk id="2" creationId="{7DA94FEC-9E96-4A1A-8A1F-3CED108C8DB7}"/>
          </ac:spMkLst>
        </pc:spChg>
        <pc:spChg chg="mod">
          <ac:chgData name="Angelini, Josh" userId="ccb27e3a-34fa-408f-b348-e9aa3fb197cc" providerId="ADAL" clId="{44F5D669-41DA-497C-95F3-C4DBF4B7EE17}" dt="2020-09-24T16:18:37.711" v="2571" actId="13244"/>
          <ac:spMkLst>
            <pc:docMk/>
            <pc:sldMk cId="2782019747" sldId="262"/>
            <ac:spMk id="3" creationId="{E233F3F8-954C-4A9B-9DC5-B2B141A22652}"/>
          </ac:spMkLst>
        </pc:spChg>
        <pc:spChg chg="mod ord">
          <ac:chgData name="Angelini, Josh" userId="ccb27e3a-34fa-408f-b348-e9aa3fb197cc" providerId="ADAL" clId="{44F5D669-41DA-497C-95F3-C4DBF4B7EE17}" dt="2020-09-24T16:18:43.034" v="2573"/>
          <ac:spMkLst>
            <pc:docMk/>
            <pc:sldMk cId="2782019747" sldId="262"/>
            <ac:spMk id="4" creationId="{03437F6A-BD2D-4B2F-8E0F-F8B5ABD2E047}"/>
          </ac:spMkLst>
        </pc:spChg>
        <pc:picChg chg="mod">
          <ac:chgData name="Angelini, Josh" userId="ccb27e3a-34fa-408f-b348-e9aa3fb197cc" providerId="ADAL" clId="{44F5D669-41DA-497C-95F3-C4DBF4B7EE17}" dt="2020-09-24T16:18:39.959" v="2572" actId="13244"/>
          <ac:picMkLst>
            <pc:docMk/>
            <pc:sldMk cId="2782019747" sldId="262"/>
            <ac:picMk id="5" creationId="{830B2036-EC99-4CE0-9095-0B7209716BC6}"/>
          </ac:picMkLst>
        </pc:picChg>
      </pc:sldChg>
      <pc:sldChg chg="addSp delSp modSp">
        <pc:chgData name="Angelini, Josh" userId="ccb27e3a-34fa-408f-b348-e9aa3fb197cc" providerId="ADAL" clId="{44F5D669-41DA-497C-95F3-C4DBF4B7EE17}" dt="2020-09-24T16:19:31.766" v="2584" actId="13244"/>
        <pc:sldMkLst>
          <pc:docMk/>
          <pc:sldMk cId="4111608261" sldId="263"/>
        </pc:sldMkLst>
        <pc:spChg chg="mod">
          <ac:chgData name="Angelini, Josh" userId="ccb27e3a-34fa-408f-b348-e9aa3fb197cc" providerId="ADAL" clId="{44F5D669-41DA-497C-95F3-C4DBF4B7EE17}" dt="2020-09-24T16:19:19.943" v="2581" actId="13244"/>
          <ac:spMkLst>
            <pc:docMk/>
            <pc:sldMk cId="4111608261" sldId="263"/>
            <ac:spMk id="2" creationId="{4C288E3C-FE75-4BA3-98F1-14F5CA7DDFAC}"/>
          </ac:spMkLst>
        </pc:spChg>
        <pc:spChg chg="mod">
          <ac:chgData name="Angelini, Josh" userId="ccb27e3a-34fa-408f-b348-e9aa3fb197cc" providerId="ADAL" clId="{44F5D669-41DA-497C-95F3-C4DBF4B7EE17}" dt="2020-09-24T16:19:21.470" v="2582" actId="13244"/>
          <ac:spMkLst>
            <pc:docMk/>
            <pc:sldMk cId="4111608261" sldId="263"/>
            <ac:spMk id="3" creationId="{B99D039F-DFD6-4BCB-AC4E-8982884F01A6}"/>
          </ac:spMkLst>
        </pc:spChg>
        <pc:spChg chg="mod">
          <ac:chgData name="Angelini, Josh" userId="ccb27e3a-34fa-408f-b348-e9aa3fb197cc" providerId="ADAL" clId="{44F5D669-41DA-497C-95F3-C4DBF4B7EE17}" dt="2020-09-24T16:19:31.766" v="2584" actId="13244"/>
          <ac:spMkLst>
            <pc:docMk/>
            <pc:sldMk cId="4111608261" sldId="263"/>
            <ac:spMk id="5" creationId="{9F73C0C5-3119-489A-A74F-928F005162B6}"/>
          </ac:spMkLst>
        </pc:spChg>
        <pc:spChg chg="add del mod">
          <ac:chgData name="Angelini, Josh" userId="ccb27e3a-34fa-408f-b348-e9aa3fb197cc" providerId="ADAL" clId="{44F5D669-41DA-497C-95F3-C4DBF4B7EE17}" dt="2020-09-24T15:09:55.190" v="320" actId="478"/>
          <ac:spMkLst>
            <pc:docMk/>
            <pc:sldMk cId="4111608261" sldId="263"/>
            <ac:spMk id="6" creationId="{3C6086A5-CD9B-44FB-8C6E-60F7DB979ADF}"/>
          </ac:spMkLst>
        </pc:spChg>
        <pc:spChg chg="add mod">
          <ac:chgData name="Angelini, Josh" userId="ccb27e3a-34fa-408f-b348-e9aa3fb197cc" providerId="ADAL" clId="{44F5D669-41DA-497C-95F3-C4DBF4B7EE17}" dt="2020-09-24T15:42:47.236" v="887" actId="1038"/>
          <ac:spMkLst>
            <pc:docMk/>
            <pc:sldMk cId="4111608261" sldId="263"/>
            <ac:spMk id="7" creationId="{5258AA72-CECE-4817-A33E-390AFE27E4A4}"/>
          </ac:spMkLst>
        </pc:spChg>
        <pc:picChg chg="mod">
          <ac:chgData name="Angelini, Josh" userId="ccb27e3a-34fa-408f-b348-e9aa3fb197cc" providerId="ADAL" clId="{44F5D669-41DA-497C-95F3-C4DBF4B7EE17}" dt="2020-09-24T16:19:26.279" v="2583" actId="13244"/>
          <ac:picMkLst>
            <pc:docMk/>
            <pc:sldMk cId="4111608261" sldId="263"/>
            <ac:picMk id="4" creationId="{4839411F-DC98-4428-BA08-AF9145A55AEF}"/>
          </ac:picMkLst>
        </pc:picChg>
      </pc:sldChg>
      <pc:sldChg chg="modSp">
        <pc:chgData name="Angelini, Josh" userId="ccb27e3a-34fa-408f-b348-e9aa3fb197cc" providerId="ADAL" clId="{44F5D669-41DA-497C-95F3-C4DBF4B7EE17}" dt="2020-09-24T16:19:15.775" v="2580" actId="13244"/>
        <pc:sldMkLst>
          <pc:docMk/>
          <pc:sldMk cId="3424215110" sldId="264"/>
        </pc:sldMkLst>
        <pc:spChg chg="mod">
          <ac:chgData name="Angelini, Josh" userId="ccb27e3a-34fa-408f-b348-e9aa3fb197cc" providerId="ADAL" clId="{44F5D669-41DA-497C-95F3-C4DBF4B7EE17}" dt="2020-09-24T16:19:15.775" v="2580" actId="13244"/>
          <ac:spMkLst>
            <pc:docMk/>
            <pc:sldMk cId="3424215110" sldId="264"/>
            <ac:spMk id="2" creationId="{16D1EAD0-31A5-44F3-ACEA-80E415B88D79}"/>
          </ac:spMkLst>
        </pc:spChg>
        <pc:spChg chg="mod">
          <ac:chgData name="Angelini, Josh" userId="ccb27e3a-34fa-408f-b348-e9aa3fb197cc" providerId="ADAL" clId="{44F5D669-41DA-497C-95F3-C4DBF4B7EE17}" dt="2020-09-24T15:18:21.878" v="492" actId="948"/>
          <ac:spMkLst>
            <pc:docMk/>
            <pc:sldMk cId="3424215110" sldId="264"/>
            <ac:spMk id="3" creationId="{724A8EAC-F42F-452D-91B6-4680CE8F3DC3}"/>
          </ac:spMkLst>
        </pc:spChg>
      </pc:sldChg>
      <pc:sldChg chg="addSp delSp modSp">
        <pc:chgData name="Angelini, Josh" userId="ccb27e3a-34fa-408f-b348-e9aa3fb197cc" providerId="ADAL" clId="{44F5D669-41DA-497C-95F3-C4DBF4B7EE17}" dt="2020-09-24T16:19:59.976" v="2592" actId="13244"/>
        <pc:sldMkLst>
          <pc:docMk/>
          <pc:sldMk cId="1737383400" sldId="267"/>
        </pc:sldMkLst>
        <pc:spChg chg="mod">
          <ac:chgData name="Angelini, Josh" userId="ccb27e3a-34fa-408f-b348-e9aa3fb197cc" providerId="ADAL" clId="{44F5D669-41DA-497C-95F3-C4DBF4B7EE17}" dt="2020-09-24T16:19:50.071" v="2589" actId="13244"/>
          <ac:spMkLst>
            <pc:docMk/>
            <pc:sldMk cId="1737383400" sldId="267"/>
            <ac:spMk id="2" creationId="{5CC6EE2F-7A65-4FF6-95E0-9E3D285B67D9}"/>
          </ac:spMkLst>
        </pc:spChg>
        <pc:spChg chg="mod">
          <ac:chgData name="Angelini, Josh" userId="ccb27e3a-34fa-408f-b348-e9aa3fb197cc" providerId="ADAL" clId="{44F5D669-41DA-497C-95F3-C4DBF4B7EE17}" dt="2020-09-24T16:19:52.999" v="2590" actId="13244"/>
          <ac:spMkLst>
            <pc:docMk/>
            <pc:sldMk cId="1737383400" sldId="267"/>
            <ac:spMk id="3" creationId="{FC46CB99-5940-4E06-AA84-013C38264477}"/>
          </ac:spMkLst>
        </pc:spChg>
        <pc:spChg chg="mod">
          <ac:chgData name="Angelini, Josh" userId="ccb27e3a-34fa-408f-b348-e9aa3fb197cc" providerId="ADAL" clId="{44F5D669-41DA-497C-95F3-C4DBF4B7EE17}" dt="2020-09-24T16:19:59.976" v="2592" actId="13244"/>
          <ac:spMkLst>
            <pc:docMk/>
            <pc:sldMk cId="1737383400" sldId="267"/>
            <ac:spMk id="5" creationId="{3FE072DD-A0C3-4751-9205-12830FD7B819}"/>
          </ac:spMkLst>
        </pc:spChg>
        <pc:spChg chg="add mod">
          <ac:chgData name="Angelini, Josh" userId="ccb27e3a-34fa-408f-b348-e9aa3fb197cc" providerId="ADAL" clId="{44F5D669-41DA-497C-95F3-C4DBF4B7EE17}" dt="2020-09-24T15:11:35.757" v="328" actId="255"/>
          <ac:spMkLst>
            <pc:docMk/>
            <pc:sldMk cId="1737383400" sldId="267"/>
            <ac:spMk id="8" creationId="{A4803CBF-D3E6-4A8C-8862-8AE5CFA1D594}"/>
          </ac:spMkLst>
        </pc:spChg>
        <pc:picChg chg="del">
          <ac:chgData name="Angelini, Josh" userId="ccb27e3a-34fa-408f-b348-e9aa3fb197cc" providerId="ADAL" clId="{44F5D669-41DA-497C-95F3-C4DBF4B7EE17}" dt="2020-09-24T14:59:16.656" v="0" actId="478"/>
          <ac:picMkLst>
            <pc:docMk/>
            <pc:sldMk cId="1737383400" sldId="267"/>
            <ac:picMk id="4" creationId="{C43B0C3E-92D2-47F4-8DEC-441FE1E5D6BF}"/>
          </ac:picMkLst>
        </pc:picChg>
        <pc:picChg chg="add mod">
          <ac:chgData name="Angelini, Josh" userId="ccb27e3a-34fa-408f-b348-e9aa3fb197cc" providerId="ADAL" clId="{44F5D669-41DA-497C-95F3-C4DBF4B7EE17}" dt="2020-09-24T16:19:56.607" v="2591" actId="13244"/>
          <ac:picMkLst>
            <pc:docMk/>
            <pc:sldMk cId="1737383400" sldId="267"/>
            <ac:picMk id="7" creationId="{79B429AA-0FC5-4823-8A74-FD95654259A4}"/>
          </ac:picMkLst>
        </pc:picChg>
      </pc:sldChg>
      <pc:sldChg chg="modSp">
        <pc:chgData name="Angelini, Josh" userId="ccb27e3a-34fa-408f-b348-e9aa3fb197cc" providerId="ADAL" clId="{44F5D669-41DA-497C-95F3-C4DBF4B7EE17}" dt="2020-09-24T16:19:46.375" v="2588" actId="13244"/>
        <pc:sldMkLst>
          <pc:docMk/>
          <pc:sldMk cId="1403423398" sldId="268"/>
        </pc:sldMkLst>
        <pc:spChg chg="mod">
          <ac:chgData name="Angelini, Josh" userId="ccb27e3a-34fa-408f-b348-e9aa3fb197cc" providerId="ADAL" clId="{44F5D669-41DA-497C-95F3-C4DBF4B7EE17}" dt="2020-09-24T16:19:44.359" v="2587" actId="13244"/>
          <ac:spMkLst>
            <pc:docMk/>
            <pc:sldMk cId="1403423398" sldId="268"/>
            <ac:spMk id="2" creationId="{9695BB6E-985E-4AF2-8631-23310095742C}"/>
          </ac:spMkLst>
        </pc:spChg>
        <pc:spChg chg="mod">
          <ac:chgData name="Angelini, Josh" userId="ccb27e3a-34fa-408f-b348-e9aa3fb197cc" providerId="ADAL" clId="{44F5D669-41DA-497C-95F3-C4DBF4B7EE17}" dt="2020-09-24T16:19:46.375" v="2588" actId="13244"/>
          <ac:spMkLst>
            <pc:docMk/>
            <pc:sldMk cId="1403423398" sldId="268"/>
            <ac:spMk id="3" creationId="{B3C4C24C-6550-4381-A2F3-6A957A0F1826}"/>
          </ac:spMkLst>
        </pc:spChg>
        <pc:picChg chg="mod">
          <ac:chgData name="Angelini, Josh" userId="ccb27e3a-34fa-408f-b348-e9aa3fb197cc" providerId="ADAL" clId="{44F5D669-41DA-497C-95F3-C4DBF4B7EE17}" dt="2020-09-24T15:20:42.891" v="523" actId="1038"/>
          <ac:picMkLst>
            <pc:docMk/>
            <pc:sldMk cId="1403423398" sldId="268"/>
            <ac:picMk id="7" creationId="{EE94C75B-E8A1-4920-A142-9E641A7167DD}"/>
          </ac:picMkLst>
        </pc:picChg>
      </pc:sldChg>
      <pc:sldChg chg="addSp delSp modSp">
        <pc:chgData name="Angelini, Josh" userId="ccb27e3a-34fa-408f-b348-e9aa3fb197cc" providerId="ADAL" clId="{44F5D669-41DA-497C-95F3-C4DBF4B7EE17}" dt="2020-09-24T16:20:46.167" v="2606" actId="13244"/>
        <pc:sldMkLst>
          <pc:docMk/>
          <pc:sldMk cId="3988510095" sldId="269"/>
        </pc:sldMkLst>
        <pc:spChg chg="mod">
          <ac:chgData name="Angelini, Josh" userId="ccb27e3a-34fa-408f-b348-e9aa3fb197cc" providerId="ADAL" clId="{44F5D669-41DA-497C-95F3-C4DBF4B7EE17}" dt="2020-09-24T16:20:40.591" v="2603" actId="13244"/>
          <ac:spMkLst>
            <pc:docMk/>
            <pc:sldMk cId="3988510095" sldId="269"/>
            <ac:spMk id="2" creationId="{E0667A21-4478-43BC-A92D-A56BA395A046}"/>
          </ac:spMkLst>
        </pc:spChg>
        <pc:spChg chg="mod">
          <ac:chgData name="Angelini, Josh" userId="ccb27e3a-34fa-408f-b348-e9aa3fb197cc" providerId="ADAL" clId="{44F5D669-41DA-497C-95F3-C4DBF4B7EE17}" dt="2020-09-24T16:20:42.207" v="2604" actId="13244"/>
          <ac:spMkLst>
            <pc:docMk/>
            <pc:sldMk cId="3988510095" sldId="269"/>
            <ac:spMk id="3" creationId="{91DE4A9F-98D1-4030-A242-AD6D5608E913}"/>
          </ac:spMkLst>
        </pc:spChg>
        <pc:spChg chg="mod">
          <ac:chgData name="Angelini, Josh" userId="ccb27e3a-34fa-408f-b348-e9aa3fb197cc" providerId="ADAL" clId="{44F5D669-41DA-497C-95F3-C4DBF4B7EE17}" dt="2020-09-24T16:20:46.167" v="2606" actId="13244"/>
          <ac:spMkLst>
            <pc:docMk/>
            <pc:sldMk cId="3988510095" sldId="269"/>
            <ac:spMk id="8" creationId="{EC49C7C1-301C-44D5-83C7-AFAB8C126794}"/>
          </ac:spMkLst>
        </pc:spChg>
        <pc:spChg chg="add mod">
          <ac:chgData name="Angelini, Josh" userId="ccb27e3a-34fa-408f-b348-e9aa3fb197cc" providerId="ADAL" clId="{44F5D669-41DA-497C-95F3-C4DBF4B7EE17}" dt="2020-09-24T16:01:14.073" v="1307" actId="1035"/>
          <ac:spMkLst>
            <pc:docMk/>
            <pc:sldMk cId="3988510095" sldId="269"/>
            <ac:spMk id="9" creationId="{EC097E6A-3713-430A-A6DE-46B6489AA706}"/>
          </ac:spMkLst>
        </pc:spChg>
        <pc:picChg chg="add mod modCrop">
          <ac:chgData name="Angelini, Josh" userId="ccb27e3a-34fa-408f-b348-e9aa3fb197cc" providerId="ADAL" clId="{44F5D669-41DA-497C-95F3-C4DBF4B7EE17}" dt="2020-09-24T16:20:44.648" v="2605" actId="13244"/>
          <ac:picMkLst>
            <pc:docMk/>
            <pc:sldMk cId="3988510095" sldId="269"/>
            <ac:picMk id="5" creationId="{24BA4E49-2284-4BE5-9F73-FA3D223234D6}"/>
          </ac:picMkLst>
        </pc:picChg>
        <pc:picChg chg="del">
          <ac:chgData name="Angelini, Josh" userId="ccb27e3a-34fa-408f-b348-e9aa3fb197cc" providerId="ADAL" clId="{44F5D669-41DA-497C-95F3-C4DBF4B7EE17}" dt="2020-09-24T15:24:53.180" v="641" actId="478"/>
          <ac:picMkLst>
            <pc:docMk/>
            <pc:sldMk cId="3988510095" sldId="269"/>
            <ac:picMk id="7" creationId="{98B962EA-3E08-46CE-B288-A4130F474CC2}"/>
          </ac:picMkLst>
        </pc:picChg>
      </pc:sldChg>
      <pc:sldChg chg="modSp">
        <pc:chgData name="Angelini, Josh" userId="ccb27e3a-34fa-408f-b348-e9aa3fb197cc" providerId="ADAL" clId="{44F5D669-41DA-497C-95F3-C4DBF4B7EE17}" dt="2020-09-24T16:20:37.422" v="2602" actId="13244"/>
        <pc:sldMkLst>
          <pc:docMk/>
          <pc:sldMk cId="543050608" sldId="270"/>
        </pc:sldMkLst>
        <pc:spChg chg="mod">
          <ac:chgData name="Angelini, Josh" userId="ccb27e3a-34fa-408f-b348-e9aa3fb197cc" providerId="ADAL" clId="{44F5D669-41DA-497C-95F3-C4DBF4B7EE17}" dt="2020-09-24T16:20:35.919" v="2601" actId="13244"/>
          <ac:spMkLst>
            <pc:docMk/>
            <pc:sldMk cId="543050608" sldId="270"/>
            <ac:spMk id="2" creationId="{E0667A21-4478-43BC-A92D-A56BA395A046}"/>
          </ac:spMkLst>
        </pc:spChg>
        <pc:spChg chg="mod">
          <ac:chgData name="Angelini, Josh" userId="ccb27e3a-34fa-408f-b348-e9aa3fb197cc" providerId="ADAL" clId="{44F5D669-41DA-497C-95F3-C4DBF4B7EE17}" dt="2020-09-24T16:20:37.422" v="2602" actId="13244"/>
          <ac:spMkLst>
            <pc:docMk/>
            <pc:sldMk cId="543050608" sldId="270"/>
            <ac:spMk id="3" creationId="{91DE4A9F-98D1-4030-A242-AD6D5608E913}"/>
          </ac:spMkLst>
        </pc:spChg>
      </pc:sldChg>
      <pc:sldChg chg="addSp delSp modSp">
        <pc:chgData name="Angelini, Josh" userId="ccb27e3a-34fa-408f-b348-e9aa3fb197cc" providerId="ADAL" clId="{44F5D669-41DA-497C-95F3-C4DBF4B7EE17}" dt="2020-09-24T16:21:19.848" v="2614" actId="13244"/>
        <pc:sldMkLst>
          <pc:docMk/>
          <pc:sldMk cId="1668847318" sldId="271"/>
        </pc:sldMkLst>
        <pc:spChg chg="mod">
          <ac:chgData name="Angelini, Josh" userId="ccb27e3a-34fa-408f-b348-e9aa3fb197cc" providerId="ADAL" clId="{44F5D669-41DA-497C-95F3-C4DBF4B7EE17}" dt="2020-09-24T16:21:19.848" v="2614" actId="13244"/>
          <ac:spMkLst>
            <pc:docMk/>
            <pc:sldMk cId="1668847318" sldId="271"/>
            <ac:spMk id="2" creationId="{8035497C-6A17-47DD-984A-4F97238FDA81}"/>
          </ac:spMkLst>
        </pc:spChg>
        <pc:spChg chg="mod">
          <ac:chgData name="Angelini, Josh" userId="ccb27e3a-34fa-408f-b348-e9aa3fb197cc" providerId="ADAL" clId="{44F5D669-41DA-497C-95F3-C4DBF4B7EE17}" dt="2020-09-24T16:04:49.341" v="1325" actId="14100"/>
          <ac:spMkLst>
            <pc:docMk/>
            <pc:sldMk cId="1668847318" sldId="271"/>
            <ac:spMk id="3" creationId="{42EFDDF2-FCA3-4330-9E27-585EB3A95A10}"/>
          </ac:spMkLst>
        </pc:spChg>
        <pc:spChg chg="del mod">
          <ac:chgData name="Angelini, Josh" userId="ccb27e3a-34fa-408f-b348-e9aa3fb197cc" providerId="ADAL" clId="{44F5D669-41DA-497C-95F3-C4DBF4B7EE17}" dt="2020-09-24T16:04:42.122" v="1324" actId="478"/>
          <ac:spMkLst>
            <pc:docMk/>
            <pc:sldMk cId="1668847318" sldId="271"/>
            <ac:spMk id="5" creationId="{349A459C-3D76-4F6B-A32B-FB29CF524A6A}"/>
          </ac:spMkLst>
        </pc:spChg>
        <pc:spChg chg="add del mod">
          <ac:chgData name="Angelini, Josh" userId="ccb27e3a-34fa-408f-b348-e9aa3fb197cc" providerId="ADAL" clId="{44F5D669-41DA-497C-95F3-C4DBF4B7EE17}" dt="2020-09-24T16:04:40.674" v="1323" actId="478"/>
          <ac:spMkLst>
            <pc:docMk/>
            <pc:sldMk cId="1668847318" sldId="271"/>
            <ac:spMk id="6" creationId="{91C60123-3AEC-418F-82C8-02F5B756070E}"/>
          </ac:spMkLst>
        </pc:spChg>
        <pc:picChg chg="del">
          <ac:chgData name="Angelini, Josh" userId="ccb27e3a-34fa-408f-b348-e9aa3fb197cc" providerId="ADAL" clId="{44F5D669-41DA-497C-95F3-C4DBF4B7EE17}" dt="2020-09-24T16:04:38.207" v="1322" actId="478"/>
          <ac:picMkLst>
            <pc:docMk/>
            <pc:sldMk cId="1668847318" sldId="271"/>
            <ac:picMk id="3074" creationId="{C7F9D551-88A2-4E1F-AC57-8354B54BB623}"/>
          </ac:picMkLst>
        </pc:picChg>
      </pc:sldChg>
      <pc:sldChg chg="delSp modSp">
        <pc:chgData name="Angelini, Josh" userId="ccb27e3a-34fa-408f-b348-e9aa3fb197cc" providerId="ADAL" clId="{44F5D669-41DA-497C-95F3-C4DBF4B7EE17}" dt="2020-09-24T16:21:16.348" v="2613" actId="13244"/>
        <pc:sldMkLst>
          <pc:docMk/>
          <pc:sldMk cId="3568521594" sldId="272"/>
        </pc:sldMkLst>
        <pc:spChg chg="mod">
          <ac:chgData name="Angelini, Josh" userId="ccb27e3a-34fa-408f-b348-e9aa3fb197cc" providerId="ADAL" clId="{44F5D669-41DA-497C-95F3-C4DBF4B7EE17}" dt="2020-09-24T16:21:16.348" v="2613" actId="13244"/>
          <ac:spMkLst>
            <pc:docMk/>
            <pc:sldMk cId="3568521594" sldId="272"/>
            <ac:spMk id="2" creationId="{8035497C-6A17-47DD-984A-4F97238FDA81}"/>
          </ac:spMkLst>
        </pc:spChg>
        <pc:spChg chg="mod">
          <ac:chgData name="Angelini, Josh" userId="ccb27e3a-34fa-408f-b348-e9aa3fb197cc" providerId="ADAL" clId="{44F5D669-41DA-497C-95F3-C4DBF4B7EE17}" dt="2020-09-24T16:04:02.191" v="1317" actId="14100"/>
          <ac:spMkLst>
            <pc:docMk/>
            <pc:sldMk cId="3568521594" sldId="272"/>
            <ac:spMk id="3" creationId="{42EFDDF2-FCA3-4330-9E27-585EB3A95A10}"/>
          </ac:spMkLst>
        </pc:spChg>
        <pc:spChg chg="del">
          <ac:chgData name="Angelini, Josh" userId="ccb27e3a-34fa-408f-b348-e9aa3fb197cc" providerId="ADAL" clId="{44F5D669-41DA-497C-95F3-C4DBF4B7EE17}" dt="2020-09-24T16:02:27.366" v="1311" actId="478"/>
          <ac:spMkLst>
            <pc:docMk/>
            <pc:sldMk cId="3568521594" sldId="272"/>
            <ac:spMk id="6" creationId="{22766C26-2B56-4900-ACD5-C07CABC8BCD7}"/>
          </ac:spMkLst>
        </pc:spChg>
        <pc:picChg chg="del">
          <ac:chgData name="Angelini, Josh" userId="ccb27e3a-34fa-408f-b348-e9aa3fb197cc" providerId="ADAL" clId="{44F5D669-41DA-497C-95F3-C4DBF4B7EE17}" dt="2020-09-24T16:02:25.248" v="1310" actId="478"/>
          <ac:picMkLst>
            <pc:docMk/>
            <pc:sldMk cId="3568521594" sldId="272"/>
            <ac:picMk id="7170" creationId="{AAC64413-BB3D-4E7E-91A0-754FEE022DAE}"/>
          </ac:picMkLst>
        </pc:picChg>
      </pc:sldChg>
      <pc:sldChg chg="addSp modSp">
        <pc:chgData name="Angelini, Josh" userId="ccb27e3a-34fa-408f-b348-e9aa3fb197cc" providerId="ADAL" clId="{44F5D669-41DA-497C-95F3-C4DBF4B7EE17}" dt="2020-09-24T16:20:26.487" v="2599" actId="13244"/>
        <pc:sldMkLst>
          <pc:docMk/>
          <pc:sldMk cId="3815989224" sldId="273"/>
        </pc:sldMkLst>
        <pc:spChg chg="mod">
          <ac:chgData name="Angelini, Josh" userId="ccb27e3a-34fa-408f-b348-e9aa3fb197cc" providerId="ADAL" clId="{44F5D669-41DA-497C-95F3-C4DBF4B7EE17}" dt="2020-09-24T16:20:04.431" v="2593" actId="13244"/>
          <ac:spMkLst>
            <pc:docMk/>
            <pc:sldMk cId="3815989224" sldId="273"/>
            <ac:spMk id="2" creationId="{F386C9EF-DC7A-4E9F-BCA9-C18879EA11DB}"/>
          </ac:spMkLst>
        </pc:spChg>
        <pc:spChg chg="mod">
          <ac:chgData name="Angelini, Josh" userId="ccb27e3a-34fa-408f-b348-e9aa3fb197cc" providerId="ADAL" clId="{44F5D669-41DA-497C-95F3-C4DBF4B7EE17}" dt="2020-09-24T16:20:17.903" v="2598" actId="13244"/>
          <ac:spMkLst>
            <pc:docMk/>
            <pc:sldMk cId="3815989224" sldId="273"/>
            <ac:spMk id="6" creationId="{7C69F52D-A43F-4B6E-931F-0C111940DA52}"/>
          </ac:spMkLst>
        </pc:spChg>
        <pc:spChg chg="mod">
          <ac:chgData name="Angelini, Josh" userId="ccb27e3a-34fa-408f-b348-e9aa3fb197cc" providerId="ADAL" clId="{44F5D669-41DA-497C-95F3-C4DBF4B7EE17}" dt="2020-09-24T16:20:14.280" v="2596" actId="13244"/>
          <ac:spMkLst>
            <pc:docMk/>
            <pc:sldMk cId="3815989224" sldId="273"/>
            <ac:spMk id="7" creationId="{93A76B02-7025-4561-BCF4-FDD8C14A0E28}"/>
          </ac:spMkLst>
        </pc:spChg>
        <pc:spChg chg="add mod">
          <ac:chgData name="Angelini, Josh" userId="ccb27e3a-34fa-408f-b348-e9aa3fb197cc" providerId="ADAL" clId="{44F5D669-41DA-497C-95F3-C4DBF4B7EE17}" dt="2020-09-24T15:37:27.115" v="804" actId="20577"/>
          <ac:spMkLst>
            <pc:docMk/>
            <pc:sldMk cId="3815989224" sldId="273"/>
            <ac:spMk id="8" creationId="{3116A665-9C4B-462C-92A1-8A9A418F22EE}"/>
          </ac:spMkLst>
        </pc:spChg>
        <pc:picChg chg="mod">
          <ac:chgData name="Angelini, Josh" userId="ccb27e3a-34fa-408f-b348-e9aa3fb197cc" providerId="ADAL" clId="{44F5D669-41DA-497C-95F3-C4DBF4B7EE17}" dt="2020-09-24T16:20:10.447" v="2595" actId="13244"/>
          <ac:picMkLst>
            <pc:docMk/>
            <pc:sldMk cId="3815989224" sldId="273"/>
            <ac:picMk id="4" creationId="{74D787D8-37FD-433B-8271-BC4839DAAA1D}"/>
          </ac:picMkLst>
        </pc:picChg>
        <pc:picChg chg="mod">
          <ac:chgData name="Angelini, Josh" userId="ccb27e3a-34fa-408f-b348-e9aa3fb197cc" providerId="ADAL" clId="{44F5D669-41DA-497C-95F3-C4DBF4B7EE17}" dt="2020-09-24T16:20:26.487" v="2599" actId="13244"/>
          <ac:picMkLst>
            <pc:docMk/>
            <pc:sldMk cId="3815989224" sldId="273"/>
            <ac:picMk id="5" creationId="{05056F54-4E29-4BC5-844B-13DBA3D68628}"/>
          </ac:picMkLst>
        </pc:picChg>
      </pc:sldChg>
      <pc:sldChg chg="addSp modSp">
        <pc:chgData name="Angelini, Josh" userId="ccb27e3a-34fa-408f-b348-e9aa3fb197cc" providerId="ADAL" clId="{44F5D669-41DA-497C-95F3-C4DBF4B7EE17}" dt="2020-09-24T16:21:01.959" v="2609" actId="13244"/>
        <pc:sldMkLst>
          <pc:docMk/>
          <pc:sldMk cId="256593672" sldId="274"/>
        </pc:sldMkLst>
        <pc:spChg chg="mod">
          <ac:chgData name="Angelini, Josh" userId="ccb27e3a-34fa-408f-b348-e9aa3fb197cc" providerId="ADAL" clId="{44F5D669-41DA-497C-95F3-C4DBF4B7EE17}" dt="2020-09-24T16:20:58.024" v="2608" actId="13244"/>
          <ac:spMkLst>
            <pc:docMk/>
            <pc:sldMk cId="256593672" sldId="274"/>
            <ac:spMk id="2" creationId="{F386C9EF-DC7A-4E9F-BCA9-C18879EA11DB}"/>
          </ac:spMkLst>
        </pc:spChg>
        <pc:spChg chg="add mod">
          <ac:chgData name="Angelini, Josh" userId="ccb27e3a-34fa-408f-b348-e9aa3fb197cc" providerId="ADAL" clId="{44F5D669-41DA-497C-95F3-C4DBF4B7EE17}" dt="2020-09-24T15:48:46.157" v="1004" actId="1076"/>
          <ac:spMkLst>
            <pc:docMk/>
            <pc:sldMk cId="256593672" sldId="274"/>
            <ac:spMk id="5" creationId="{CE19081A-01DD-42E6-9BF4-FC7EC823B0E3}"/>
          </ac:spMkLst>
        </pc:spChg>
        <pc:spChg chg="mod">
          <ac:chgData name="Angelini, Josh" userId="ccb27e3a-34fa-408f-b348-e9aa3fb197cc" providerId="ADAL" clId="{44F5D669-41DA-497C-95F3-C4DBF4B7EE17}" dt="2020-09-24T16:21:01.959" v="2609" actId="13244"/>
          <ac:spMkLst>
            <pc:docMk/>
            <pc:sldMk cId="256593672" sldId="274"/>
            <ac:spMk id="6" creationId="{7C69F52D-A43F-4B6E-931F-0C111940DA52}"/>
          </ac:spMkLst>
        </pc:spChg>
        <pc:picChg chg="mod">
          <ac:chgData name="Angelini, Josh" userId="ccb27e3a-34fa-408f-b348-e9aa3fb197cc" providerId="ADAL" clId="{44F5D669-41DA-497C-95F3-C4DBF4B7EE17}" dt="2020-09-24T16:20:53.640" v="2607" actId="13244"/>
          <ac:picMkLst>
            <pc:docMk/>
            <pc:sldMk cId="256593672" sldId="274"/>
            <ac:picMk id="8" creationId="{36AD9DFE-CD74-440B-A6F2-F341A064794D}"/>
          </ac:picMkLst>
        </pc:picChg>
      </pc:sldChg>
      <pc:sldChg chg="addSp modSp">
        <pc:chgData name="Angelini, Josh" userId="ccb27e3a-34fa-408f-b348-e9aa3fb197cc" providerId="ADAL" clId="{44F5D669-41DA-497C-95F3-C4DBF4B7EE17}" dt="2020-09-24T16:21:31.655" v="2617" actId="13244"/>
        <pc:sldMkLst>
          <pc:docMk/>
          <pc:sldMk cId="3974970582" sldId="275"/>
        </pc:sldMkLst>
        <pc:spChg chg="mod">
          <ac:chgData name="Angelini, Josh" userId="ccb27e3a-34fa-408f-b348-e9aa3fb197cc" providerId="ADAL" clId="{44F5D669-41DA-497C-95F3-C4DBF4B7EE17}" dt="2020-09-24T16:21:24.295" v="2615" actId="13244"/>
          <ac:spMkLst>
            <pc:docMk/>
            <pc:sldMk cId="3974970582" sldId="275"/>
            <ac:spMk id="2" creationId="{F386C9EF-DC7A-4E9F-BCA9-C18879EA11DB}"/>
          </ac:spMkLst>
        </pc:spChg>
        <pc:spChg chg="mod">
          <ac:chgData name="Angelini, Josh" userId="ccb27e3a-34fa-408f-b348-e9aa3fb197cc" providerId="ADAL" clId="{44F5D669-41DA-497C-95F3-C4DBF4B7EE17}" dt="2020-09-24T16:21:31.655" v="2617" actId="13244"/>
          <ac:spMkLst>
            <pc:docMk/>
            <pc:sldMk cId="3974970582" sldId="275"/>
            <ac:spMk id="6" creationId="{7C69F52D-A43F-4B6E-931F-0C111940DA52}"/>
          </ac:spMkLst>
        </pc:spChg>
        <pc:spChg chg="add mod">
          <ac:chgData name="Angelini, Josh" userId="ccb27e3a-34fa-408f-b348-e9aa3fb197cc" providerId="ADAL" clId="{44F5D669-41DA-497C-95F3-C4DBF4B7EE17}" dt="2020-09-24T16:05:23.238" v="1340" actId="1076"/>
          <ac:spMkLst>
            <pc:docMk/>
            <pc:sldMk cId="3974970582" sldId="275"/>
            <ac:spMk id="7" creationId="{21AF9307-9079-45F2-B7D9-5AF0E6BCE122}"/>
          </ac:spMkLst>
        </pc:spChg>
        <pc:picChg chg="mod">
          <ac:chgData name="Angelini, Josh" userId="ccb27e3a-34fa-408f-b348-e9aa3fb197cc" providerId="ADAL" clId="{44F5D669-41DA-497C-95F3-C4DBF4B7EE17}" dt="2020-09-24T16:21:28.512" v="2616" actId="13244"/>
          <ac:picMkLst>
            <pc:docMk/>
            <pc:sldMk cId="3974970582" sldId="275"/>
            <ac:picMk id="5" creationId="{9D70CD76-C08C-4AC5-9C01-601253A2A0FB}"/>
          </ac:picMkLst>
        </pc:picChg>
      </pc:sldChg>
    </pc:docChg>
  </pc:docChgLst>
  <pc:docChgLst>
    <pc:chgData name="Angelini, Josh" userId="ccb27e3a-34fa-408f-b348-e9aa3fb197cc" providerId="ADAL" clId="{11185C1F-78E4-4878-B55B-CEE0D42168BE}"/>
    <pc:docChg chg="undo custSel modSld">
      <pc:chgData name="Angelini, Josh" userId="ccb27e3a-34fa-408f-b348-e9aa3fb197cc" providerId="ADAL" clId="{11185C1F-78E4-4878-B55B-CEE0D42168BE}" dt="2020-09-22T21:36:31.512" v="1184" actId="962"/>
      <pc:docMkLst>
        <pc:docMk/>
      </pc:docMkLst>
      <pc:sldChg chg="modSp">
        <pc:chgData name="Angelini, Josh" userId="ccb27e3a-34fa-408f-b348-e9aa3fb197cc" providerId="ADAL" clId="{11185C1F-78E4-4878-B55B-CEE0D42168BE}" dt="2020-09-22T21:09:16.824" v="128" actId="1076"/>
        <pc:sldMkLst>
          <pc:docMk/>
          <pc:sldMk cId="2885256566" sldId="256"/>
        </pc:sldMkLst>
        <pc:spChg chg="mod">
          <ac:chgData name="Angelini, Josh" userId="ccb27e3a-34fa-408f-b348-e9aa3fb197cc" providerId="ADAL" clId="{11185C1F-78E4-4878-B55B-CEE0D42168BE}" dt="2020-09-22T19:20:38.338" v="47" actId="113"/>
          <ac:spMkLst>
            <pc:docMk/>
            <pc:sldMk cId="2885256566" sldId="256"/>
            <ac:spMk id="2" creationId="{90E0D891-296C-4477-9C74-1411FF6AD2D6}"/>
          </ac:spMkLst>
        </pc:spChg>
        <pc:spChg chg="mod">
          <ac:chgData name="Angelini, Josh" userId="ccb27e3a-34fa-408f-b348-e9aa3fb197cc" providerId="ADAL" clId="{11185C1F-78E4-4878-B55B-CEE0D42168BE}" dt="2020-09-22T21:09:16.824" v="128" actId="1076"/>
          <ac:spMkLst>
            <pc:docMk/>
            <pc:sldMk cId="2885256566" sldId="256"/>
            <ac:spMk id="3" creationId="{A6A0F30C-FAED-4FBD-A583-049DDD92E83A}"/>
          </ac:spMkLst>
        </pc:spChg>
        <pc:spChg chg="mod">
          <ac:chgData name="Angelini, Josh" userId="ccb27e3a-34fa-408f-b348-e9aa3fb197cc" providerId="ADAL" clId="{11185C1F-78E4-4878-B55B-CEE0D42168BE}" dt="2020-09-22T19:13:06.183" v="3" actId="2711"/>
          <ac:spMkLst>
            <pc:docMk/>
            <pc:sldMk cId="2885256566" sldId="256"/>
            <ac:spMk id="6" creationId="{10053DCC-E454-4536-8035-45D51A456AEA}"/>
          </ac:spMkLst>
        </pc:spChg>
      </pc:sldChg>
      <pc:sldChg chg="delSp modSp">
        <pc:chgData name="Angelini, Josh" userId="ccb27e3a-34fa-408f-b348-e9aa3fb197cc" providerId="ADAL" clId="{11185C1F-78E4-4878-B55B-CEE0D42168BE}" dt="2020-09-22T21:34:07.732" v="817" actId="478"/>
        <pc:sldMkLst>
          <pc:docMk/>
          <pc:sldMk cId="1662189662" sldId="257"/>
        </pc:sldMkLst>
        <pc:spChg chg="mod">
          <ac:chgData name="Angelini, Josh" userId="ccb27e3a-34fa-408f-b348-e9aa3fb197cc" providerId="ADAL" clId="{11185C1F-78E4-4878-B55B-CEE0D42168BE}" dt="2020-09-22T19:18:06.015" v="22" actId="2711"/>
          <ac:spMkLst>
            <pc:docMk/>
            <pc:sldMk cId="1662189662" sldId="257"/>
            <ac:spMk id="2" creationId="{E0667A21-4478-43BC-A92D-A56BA395A046}"/>
          </ac:spMkLst>
        </pc:spChg>
        <pc:spChg chg="mod">
          <ac:chgData name="Angelini, Josh" userId="ccb27e3a-34fa-408f-b348-e9aa3fb197cc" providerId="ADAL" clId="{11185C1F-78E4-4878-B55B-CEE0D42168BE}" dt="2020-09-22T21:05:43.416" v="96" actId="20577"/>
          <ac:spMkLst>
            <pc:docMk/>
            <pc:sldMk cId="1662189662" sldId="257"/>
            <ac:spMk id="3" creationId="{91DE4A9F-98D1-4030-A242-AD6D5608E913}"/>
          </ac:spMkLst>
        </pc:spChg>
        <pc:spChg chg="del mod">
          <ac:chgData name="Angelini, Josh" userId="ccb27e3a-34fa-408f-b348-e9aa3fb197cc" providerId="ADAL" clId="{11185C1F-78E4-4878-B55B-CEE0D42168BE}" dt="2020-09-22T21:34:07.732" v="817" actId="478"/>
          <ac:spMkLst>
            <pc:docMk/>
            <pc:sldMk cId="1662189662" sldId="257"/>
            <ac:spMk id="6" creationId="{41F1728C-6AF3-48D9-AB91-7BFB1ADF3673}"/>
          </ac:spMkLst>
        </pc:spChg>
        <pc:picChg chg="del">
          <ac:chgData name="Angelini, Josh" userId="ccb27e3a-34fa-408f-b348-e9aa3fb197cc" providerId="ADAL" clId="{11185C1F-78E4-4878-B55B-CEE0D42168BE}" dt="2020-09-22T21:34:01.902" v="816" actId="478"/>
          <ac:picMkLst>
            <pc:docMk/>
            <pc:sldMk cId="1662189662" sldId="257"/>
            <ac:picMk id="2052" creationId="{754E8ABF-9F81-4DEE-BEF3-21FA0CE4BF04}"/>
          </ac:picMkLst>
        </pc:picChg>
      </pc:sldChg>
      <pc:sldChg chg="modSp">
        <pc:chgData name="Angelini, Josh" userId="ccb27e3a-34fa-408f-b348-e9aa3fb197cc" providerId="ADAL" clId="{11185C1F-78E4-4878-B55B-CEE0D42168BE}" dt="2020-09-22T21:34:53.450" v="822" actId="962"/>
        <pc:sldMkLst>
          <pc:docMk/>
          <pc:sldMk cId="2648494106" sldId="259"/>
        </pc:sldMkLst>
        <pc:spChg chg="mod">
          <ac:chgData name="Angelini, Josh" userId="ccb27e3a-34fa-408f-b348-e9aa3fb197cc" providerId="ADAL" clId="{11185C1F-78E4-4878-B55B-CEE0D42168BE}" dt="2020-09-22T19:16:30.527" v="7" actId="207"/>
          <ac:spMkLst>
            <pc:docMk/>
            <pc:sldMk cId="2648494106" sldId="259"/>
            <ac:spMk id="2" creationId="{6F6A826F-F843-447C-8F0A-6E7E1B138BD9}"/>
          </ac:spMkLst>
        </pc:spChg>
        <pc:spChg chg="mod">
          <ac:chgData name="Angelini, Josh" userId="ccb27e3a-34fa-408f-b348-e9aa3fb197cc" providerId="ADAL" clId="{11185C1F-78E4-4878-B55B-CEE0D42168BE}" dt="2020-09-22T19:21:23.089" v="60" actId="27636"/>
          <ac:spMkLst>
            <pc:docMk/>
            <pc:sldMk cId="2648494106" sldId="259"/>
            <ac:spMk id="3" creationId="{C8F9A984-2E59-46D5-A438-FF10FB609277}"/>
          </ac:spMkLst>
        </pc:spChg>
        <pc:picChg chg="mod">
          <ac:chgData name="Angelini, Josh" userId="ccb27e3a-34fa-408f-b348-e9aa3fb197cc" providerId="ADAL" clId="{11185C1F-78E4-4878-B55B-CEE0D42168BE}" dt="2020-09-22T21:34:53.450" v="822" actId="962"/>
          <ac:picMkLst>
            <pc:docMk/>
            <pc:sldMk cId="2648494106" sldId="259"/>
            <ac:picMk id="7" creationId="{5A742917-C0C6-4FC9-9438-17F2EB5C7A3B}"/>
          </ac:picMkLst>
        </pc:picChg>
        <pc:picChg chg="mod">
          <ac:chgData name="Angelini, Josh" userId="ccb27e3a-34fa-408f-b348-e9aa3fb197cc" providerId="ADAL" clId="{11185C1F-78E4-4878-B55B-CEE0D42168BE}" dt="2020-09-22T21:34:51.315" v="821" actId="962"/>
          <ac:picMkLst>
            <pc:docMk/>
            <pc:sldMk cId="2648494106" sldId="259"/>
            <ac:picMk id="8" creationId="{5BAE8D3C-CCBD-47D3-88C2-AC23F6775BE9}"/>
          </ac:picMkLst>
        </pc:picChg>
        <pc:picChg chg="mod">
          <ac:chgData name="Angelini, Josh" userId="ccb27e3a-34fa-408f-b348-e9aa3fb197cc" providerId="ADAL" clId="{11185C1F-78E4-4878-B55B-CEE0D42168BE}" dt="2020-09-22T21:34:48.977" v="820" actId="962"/>
          <ac:picMkLst>
            <pc:docMk/>
            <pc:sldMk cId="2648494106" sldId="259"/>
            <ac:picMk id="9" creationId="{26731640-A8FC-4952-B9AF-731C153F409A}"/>
          </ac:picMkLst>
        </pc:picChg>
      </pc:sldChg>
      <pc:sldChg chg="delSp modSp">
        <pc:chgData name="Angelini, Josh" userId="ccb27e3a-34fa-408f-b348-e9aa3fb197cc" providerId="ADAL" clId="{11185C1F-78E4-4878-B55B-CEE0D42168BE}" dt="2020-09-22T21:28:28.959" v="132" actId="27636"/>
        <pc:sldMkLst>
          <pc:docMk/>
          <pc:sldMk cId="2177757898" sldId="260"/>
        </pc:sldMkLst>
        <pc:spChg chg="mod">
          <ac:chgData name="Angelini, Josh" userId="ccb27e3a-34fa-408f-b348-e9aa3fb197cc" providerId="ADAL" clId="{11185C1F-78E4-4878-B55B-CEE0D42168BE}" dt="2020-09-22T19:17:12.771" v="12" actId="2711"/>
          <ac:spMkLst>
            <pc:docMk/>
            <pc:sldMk cId="2177757898" sldId="260"/>
            <ac:spMk id="2" creationId="{7B8FFAD6-4DC5-4FEC-9FEA-8E8801118A92}"/>
          </ac:spMkLst>
        </pc:spChg>
        <pc:spChg chg="mod">
          <ac:chgData name="Angelini, Josh" userId="ccb27e3a-34fa-408f-b348-e9aa3fb197cc" providerId="ADAL" clId="{11185C1F-78E4-4878-B55B-CEE0D42168BE}" dt="2020-09-22T21:28:28.959" v="132" actId="27636"/>
          <ac:spMkLst>
            <pc:docMk/>
            <pc:sldMk cId="2177757898" sldId="260"/>
            <ac:spMk id="3" creationId="{B66E82AB-0903-4A3A-9F90-88DC05ED3F21}"/>
          </ac:spMkLst>
        </pc:spChg>
        <pc:spChg chg="del mod">
          <ac:chgData name="Angelini, Josh" userId="ccb27e3a-34fa-408f-b348-e9aa3fb197cc" providerId="ADAL" clId="{11185C1F-78E4-4878-B55B-CEE0D42168BE}" dt="2020-09-22T21:28:24.300" v="130" actId="478"/>
          <ac:spMkLst>
            <pc:docMk/>
            <pc:sldMk cId="2177757898" sldId="260"/>
            <ac:spMk id="5" creationId="{3AA9D0CF-945E-4813-A226-8669AB850F19}"/>
          </ac:spMkLst>
        </pc:spChg>
        <pc:picChg chg="del">
          <ac:chgData name="Angelini, Josh" userId="ccb27e3a-34fa-408f-b348-e9aa3fb197cc" providerId="ADAL" clId="{11185C1F-78E4-4878-B55B-CEE0D42168BE}" dt="2020-09-22T21:28:22.306" v="129" actId="478"/>
          <ac:picMkLst>
            <pc:docMk/>
            <pc:sldMk cId="2177757898" sldId="260"/>
            <ac:picMk id="4" creationId="{46A19695-6DC4-4FA8-8ECB-A088A9796C2A}"/>
          </ac:picMkLst>
        </pc:picChg>
      </pc:sldChg>
      <pc:sldChg chg="addSp delSp modSp">
        <pc:chgData name="Angelini, Josh" userId="ccb27e3a-34fa-408f-b348-e9aa3fb197cc" providerId="ADAL" clId="{11185C1F-78E4-4878-B55B-CEE0D42168BE}" dt="2020-09-22T21:33:43.363" v="815" actId="962"/>
        <pc:sldMkLst>
          <pc:docMk/>
          <pc:sldMk cId="236664059" sldId="261"/>
        </pc:sldMkLst>
        <pc:spChg chg="mod">
          <ac:chgData name="Angelini, Josh" userId="ccb27e3a-34fa-408f-b348-e9aa3fb197cc" providerId="ADAL" clId="{11185C1F-78E4-4878-B55B-CEE0D42168BE}" dt="2020-09-22T19:18:49.894" v="34" actId="2711"/>
          <ac:spMkLst>
            <pc:docMk/>
            <pc:sldMk cId="236664059" sldId="261"/>
            <ac:spMk id="2" creationId="{8035497C-6A17-47DD-984A-4F97238FDA81}"/>
          </ac:spMkLst>
        </pc:spChg>
        <pc:spChg chg="mod">
          <ac:chgData name="Angelini, Josh" userId="ccb27e3a-34fa-408f-b348-e9aa3fb197cc" providerId="ADAL" clId="{11185C1F-78E4-4878-B55B-CEE0D42168BE}" dt="2020-09-22T21:32:54.583" v="533" actId="14100"/>
          <ac:spMkLst>
            <pc:docMk/>
            <pc:sldMk cId="236664059" sldId="261"/>
            <ac:spMk id="3" creationId="{42EFDDF2-FCA3-4330-9E27-585EB3A95A10}"/>
          </ac:spMkLst>
        </pc:spChg>
        <pc:spChg chg="del mod">
          <ac:chgData name="Angelini, Josh" userId="ccb27e3a-34fa-408f-b348-e9aa3fb197cc" providerId="ADAL" clId="{11185C1F-78E4-4878-B55B-CEE0D42168BE}" dt="2020-09-22T21:32:46.192" v="532"/>
          <ac:spMkLst>
            <pc:docMk/>
            <pc:sldMk cId="236664059" sldId="261"/>
            <ac:spMk id="6" creationId="{7C04227C-EB88-40F2-92AE-1C93D3B098F8}"/>
          </ac:spMkLst>
        </pc:spChg>
        <pc:spChg chg="add mod">
          <ac:chgData name="Angelini, Josh" userId="ccb27e3a-34fa-408f-b348-e9aa3fb197cc" providerId="ADAL" clId="{11185C1F-78E4-4878-B55B-CEE0D42168BE}" dt="2020-09-22T21:31:53.897" v="478" actId="1076"/>
          <ac:spMkLst>
            <pc:docMk/>
            <pc:sldMk cId="236664059" sldId="261"/>
            <ac:spMk id="7" creationId="{847CA645-DE87-4953-8326-7FFD7888ACF0}"/>
          </ac:spMkLst>
        </pc:spChg>
        <pc:picChg chg="mod">
          <ac:chgData name="Angelini, Josh" userId="ccb27e3a-34fa-408f-b348-e9aa3fb197cc" providerId="ADAL" clId="{11185C1F-78E4-4878-B55B-CEE0D42168BE}" dt="2020-09-22T21:33:43.363" v="815" actId="962"/>
          <ac:picMkLst>
            <pc:docMk/>
            <pc:sldMk cId="236664059" sldId="261"/>
            <ac:picMk id="5" creationId="{EF309E7B-F7A1-408E-B0A5-0C06B5331FF5}"/>
          </ac:picMkLst>
        </pc:picChg>
      </pc:sldChg>
      <pc:sldChg chg="addSp modSp">
        <pc:chgData name="Angelini, Josh" userId="ccb27e3a-34fa-408f-b348-e9aa3fb197cc" providerId="ADAL" clId="{11185C1F-78E4-4878-B55B-CEE0D42168BE}" dt="2020-09-22T21:31:16.553" v="475" actId="962"/>
        <pc:sldMkLst>
          <pc:docMk/>
          <pc:sldMk cId="2782019747" sldId="262"/>
        </pc:sldMkLst>
        <pc:spChg chg="mod">
          <ac:chgData name="Angelini, Josh" userId="ccb27e3a-34fa-408f-b348-e9aa3fb197cc" providerId="ADAL" clId="{11185C1F-78E4-4878-B55B-CEE0D42168BE}" dt="2020-09-22T19:20:16.946" v="45" actId="207"/>
          <ac:spMkLst>
            <pc:docMk/>
            <pc:sldMk cId="2782019747" sldId="262"/>
            <ac:spMk id="2" creationId="{7DA94FEC-9E96-4A1A-8A1F-3CED108C8DB7}"/>
          </ac:spMkLst>
        </pc:spChg>
        <pc:spChg chg="mod">
          <ac:chgData name="Angelini, Josh" userId="ccb27e3a-34fa-408f-b348-e9aa3fb197cc" providerId="ADAL" clId="{11185C1F-78E4-4878-B55B-CEE0D42168BE}" dt="2020-09-22T21:03:35.903" v="70" actId="20577"/>
          <ac:spMkLst>
            <pc:docMk/>
            <pc:sldMk cId="2782019747" sldId="262"/>
            <ac:spMk id="3" creationId="{E233F3F8-954C-4A9B-9DC5-B2B141A22652}"/>
          </ac:spMkLst>
        </pc:spChg>
        <pc:spChg chg="add mod">
          <ac:chgData name="Angelini, Josh" userId="ccb27e3a-34fa-408f-b348-e9aa3fb197cc" providerId="ADAL" clId="{11185C1F-78E4-4878-B55B-CEE0D42168BE}" dt="2020-09-22T21:30:08.001" v="203" actId="2711"/>
          <ac:spMkLst>
            <pc:docMk/>
            <pc:sldMk cId="2782019747" sldId="262"/>
            <ac:spMk id="4" creationId="{03437F6A-BD2D-4B2F-8E0F-F8B5ABD2E047}"/>
          </ac:spMkLst>
        </pc:spChg>
        <pc:picChg chg="mod">
          <ac:chgData name="Angelini, Josh" userId="ccb27e3a-34fa-408f-b348-e9aa3fb197cc" providerId="ADAL" clId="{11185C1F-78E4-4878-B55B-CEE0D42168BE}" dt="2020-09-22T21:31:16.553" v="475" actId="962"/>
          <ac:picMkLst>
            <pc:docMk/>
            <pc:sldMk cId="2782019747" sldId="262"/>
            <ac:picMk id="5" creationId="{830B2036-EC99-4CE0-9095-0B7209716BC6}"/>
          </ac:picMkLst>
        </pc:picChg>
      </pc:sldChg>
      <pc:sldChg chg="modSp">
        <pc:chgData name="Angelini, Josh" userId="ccb27e3a-34fa-408f-b348-e9aa3fb197cc" providerId="ADAL" clId="{11185C1F-78E4-4878-B55B-CEE0D42168BE}" dt="2020-09-22T21:36:13.369" v="1181" actId="1076"/>
        <pc:sldMkLst>
          <pc:docMk/>
          <pc:sldMk cId="4111608261" sldId="263"/>
        </pc:sldMkLst>
        <pc:spChg chg="mod">
          <ac:chgData name="Angelini, Josh" userId="ccb27e3a-34fa-408f-b348-e9aa3fb197cc" providerId="ADAL" clId="{11185C1F-78E4-4878-B55B-CEE0D42168BE}" dt="2020-09-22T19:17:00.914" v="11" actId="207"/>
          <ac:spMkLst>
            <pc:docMk/>
            <pc:sldMk cId="4111608261" sldId="263"/>
            <ac:spMk id="2" creationId="{4C288E3C-FE75-4BA3-98F1-14F5CA7DDFAC}"/>
          </ac:spMkLst>
        </pc:spChg>
        <pc:spChg chg="mod">
          <ac:chgData name="Angelini, Josh" userId="ccb27e3a-34fa-408f-b348-e9aa3fb197cc" providerId="ADAL" clId="{11185C1F-78E4-4878-B55B-CEE0D42168BE}" dt="2020-09-22T21:03:24.710" v="68" actId="20577"/>
          <ac:spMkLst>
            <pc:docMk/>
            <pc:sldMk cId="4111608261" sldId="263"/>
            <ac:spMk id="3" creationId="{B99D039F-DFD6-4BCB-AC4E-8982884F01A6}"/>
          </ac:spMkLst>
        </pc:spChg>
        <pc:spChg chg="mod">
          <ac:chgData name="Angelini, Josh" userId="ccb27e3a-34fa-408f-b348-e9aa3fb197cc" providerId="ADAL" clId="{11185C1F-78E4-4878-B55B-CEE0D42168BE}" dt="2020-09-22T21:36:13.369" v="1181" actId="1076"/>
          <ac:spMkLst>
            <pc:docMk/>
            <pc:sldMk cId="4111608261" sldId="263"/>
            <ac:spMk id="5" creationId="{9F73C0C5-3119-489A-A74F-928F005162B6}"/>
          </ac:spMkLst>
        </pc:spChg>
        <pc:picChg chg="mod">
          <ac:chgData name="Angelini, Josh" userId="ccb27e3a-34fa-408f-b348-e9aa3fb197cc" providerId="ADAL" clId="{11185C1F-78E4-4878-B55B-CEE0D42168BE}" dt="2020-09-22T21:36:01.604" v="1180" actId="962"/>
          <ac:picMkLst>
            <pc:docMk/>
            <pc:sldMk cId="4111608261" sldId="263"/>
            <ac:picMk id="4" creationId="{4839411F-DC98-4428-BA08-AF9145A55AEF}"/>
          </ac:picMkLst>
        </pc:picChg>
      </pc:sldChg>
      <pc:sldChg chg="delSp modSp">
        <pc:chgData name="Angelini, Josh" userId="ccb27e3a-34fa-408f-b348-e9aa3fb197cc" providerId="ADAL" clId="{11185C1F-78E4-4878-B55B-CEE0D42168BE}" dt="2020-09-22T21:28:42.558" v="134" actId="478"/>
        <pc:sldMkLst>
          <pc:docMk/>
          <pc:sldMk cId="3424215110" sldId="264"/>
        </pc:sldMkLst>
        <pc:spChg chg="mod">
          <ac:chgData name="Angelini, Josh" userId="ccb27e3a-34fa-408f-b348-e9aa3fb197cc" providerId="ADAL" clId="{11185C1F-78E4-4878-B55B-CEE0D42168BE}" dt="2020-09-22T19:16:46.610" v="9" actId="2711"/>
          <ac:spMkLst>
            <pc:docMk/>
            <pc:sldMk cId="3424215110" sldId="264"/>
            <ac:spMk id="2" creationId="{16D1EAD0-31A5-44F3-ACEA-80E415B88D79}"/>
          </ac:spMkLst>
        </pc:spChg>
        <pc:spChg chg="mod">
          <ac:chgData name="Angelini, Josh" userId="ccb27e3a-34fa-408f-b348-e9aa3fb197cc" providerId="ADAL" clId="{11185C1F-78E4-4878-B55B-CEE0D42168BE}" dt="2020-09-22T19:21:41.643" v="61" actId="2711"/>
          <ac:spMkLst>
            <pc:docMk/>
            <pc:sldMk cId="3424215110" sldId="264"/>
            <ac:spMk id="3" creationId="{724A8EAC-F42F-452D-91B6-4680CE8F3DC3}"/>
          </ac:spMkLst>
        </pc:spChg>
        <pc:spChg chg="del mod">
          <ac:chgData name="Angelini, Josh" userId="ccb27e3a-34fa-408f-b348-e9aa3fb197cc" providerId="ADAL" clId="{11185C1F-78E4-4878-B55B-CEE0D42168BE}" dt="2020-09-22T21:28:42.558" v="134" actId="478"/>
          <ac:spMkLst>
            <pc:docMk/>
            <pc:sldMk cId="3424215110" sldId="264"/>
            <ac:spMk id="5" creationId="{8C5C7B02-BE4A-441F-8D14-32269D6B2064}"/>
          </ac:spMkLst>
        </pc:spChg>
        <pc:picChg chg="del">
          <ac:chgData name="Angelini, Josh" userId="ccb27e3a-34fa-408f-b348-e9aa3fb197cc" providerId="ADAL" clId="{11185C1F-78E4-4878-B55B-CEE0D42168BE}" dt="2020-09-22T21:28:40.598" v="133" actId="478"/>
          <ac:picMkLst>
            <pc:docMk/>
            <pc:sldMk cId="3424215110" sldId="264"/>
            <ac:picMk id="4" creationId="{E213E84F-5924-4BF9-9F5F-9E6F7A9A732C}"/>
          </ac:picMkLst>
        </pc:picChg>
      </pc:sldChg>
      <pc:sldChg chg="modSp">
        <pc:chgData name="Angelini, Josh" userId="ccb27e3a-34fa-408f-b348-e9aa3fb197cc" providerId="ADAL" clId="{11185C1F-78E4-4878-B55B-CEE0D42168BE}" dt="2020-09-22T21:04:39.306" v="82" actId="2711"/>
        <pc:sldMkLst>
          <pc:docMk/>
          <pc:sldMk cId="1737383400" sldId="267"/>
        </pc:sldMkLst>
        <pc:spChg chg="mod">
          <ac:chgData name="Angelini, Josh" userId="ccb27e3a-34fa-408f-b348-e9aa3fb197cc" providerId="ADAL" clId="{11185C1F-78E4-4878-B55B-CEE0D42168BE}" dt="2020-09-22T19:17:35.714" v="15" actId="14100"/>
          <ac:spMkLst>
            <pc:docMk/>
            <pc:sldMk cId="1737383400" sldId="267"/>
            <ac:spMk id="2" creationId="{5CC6EE2F-7A65-4FF6-95E0-9E3D285B67D9}"/>
          </ac:spMkLst>
        </pc:spChg>
        <pc:spChg chg="mod">
          <ac:chgData name="Angelini, Josh" userId="ccb27e3a-34fa-408f-b348-e9aa3fb197cc" providerId="ADAL" clId="{11185C1F-78E4-4878-B55B-CEE0D42168BE}" dt="2020-09-22T21:04:32.440" v="81" actId="2711"/>
          <ac:spMkLst>
            <pc:docMk/>
            <pc:sldMk cId="1737383400" sldId="267"/>
            <ac:spMk id="3" creationId="{FC46CB99-5940-4E06-AA84-013C38264477}"/>
          </ac:spMkLst>
        </pc:spChg>
        <pc:spChg chg="mod">
          <ac:chgData name="Angelini, Josh" userId="ccb27e3a-34fa-408f-b348-e9aa3fb197cc" providerId="ADAL" clId="{11185C1F-78E4-4878-B55B-CEE0D42168BE}" dt="2020-09-22T21:04:39.306" v="82" actId="2711"/>
          <ac:spMkLst>
            <pc:docMk/>
            <pc:sldMk cId="1737383400" sldId="267"/>
            <ac:spMk id="5" creationId="{3FE072DD-A0C3-4751-9205-12830FD7B819}"/>
          </ac:spMkLst>
        </pc:spChg>
      </pc:sldChg>
      <pc:sldChg chg="modSp">
        <pc:chgData name="Angelini, Josh" userId="ccb27e3a-34fa-408f-b348-e9aa3fb197cc" providerId="ADAL" clId="{11185C1F-78E4-4878-B55B-CEE0D42168BE}" dt="2020-09-22T21:34:37.802" v="819" actId="962"/>
        <pc:sldMkLst>
          <pc:docMk/>
          <pc:sldMk cId="1403423398" sldId="268"/>
        </pc:sldMkLst>
        <pc:spChg chg="mod">
          <ac:chgData name="Angelini, Josh" userId="ccb27e3a-34fa-408f-b348-e9aa3fb197cc" providerId="ADAL" clId="{11185C1F-78E4-4878-B55B-CEE0D42168BE}" dt="2020-09-22T19:17:21.719" v="13" actId="2711"/>
          <ac:spMkLst>
            <pc:docMk/>
            <pc:sldMk cId="1403423398" sldId="268"/>
            <ac:spMk id="2" creationId="{9695BB6E-985E-4AF2-8631-23310095742C}"/>
          </ac:spMkLst>
        </pc:spChg>
        <pc:spChg chg="mod">
          <ac:chgData name="Angelini, Josh" userId="ccb27e3a-34fa-408f-b348-e9aa3fb197cc" providerId="ADAL" clId="{11185C1F-78E4-4878-B55B-CEE0D42168BE}" dt="2020-09-22T21:04:19.731" v="80" actId="2711"/>
          <ac:spMkLst>
            <pc:docMk/>
            <pc:sldMk cId="1403423398" sldId="268"/>
            <ac:spMk id="3" creationId="{B3C4C24C-6550-4381-A2F3-6A957A0F1826}"/>
          </ac:spMkLst>
        </pc:spChg>
        <pc:picChg chg="mod">
          <ac:chgData name="Angelini, Josh" userId="ccb27e3a-34fa-408f-b348-e9aa3fb197cc" providerId="ADAL" clId="{11185C1F-78E4-4878-B55B-CEE0D42168BE}" dt="2020-09-22T21:34:35.346" v="818" actId="962"/>
          <ac:picMkLst>
            <pc:docMk/>
            <pc:sldMk cId="1403423398" sldId="268"/>
            <ac:picMk id="5" creationId="{491E5D8E-FA16-458C-9491-05AD5C180A67}"/>
          </ac:picMkLst>
        </pc:picChg>
        <pc:picChg chg="mod">
          <ac:chgData name="Angelini, Josh" userId="ccb27e3a-34fa-408f-b348-e9aa3fb197cc" providerId="ADAL" clId="{11185C1F-78E4-4878-B55B-CEE0D42168BE}" dt="2020-09-22T21:34:37.802" v="819" actId="962"/>
          <ac:picMkLst>
            <pc:docMk/>
            <pc:sldMk cId="1403423398" sldId="268"/>
            <ac:picMk id="7" creationId="{EE94C75B-E8A1-4920-A142-9E641A7167DD}"/>
          </ac:picMkLst>
        </pc:picChg>
      </pc:sldChg>
      <pc:sldChg chg="modSp">
        <pc:chgData name="Angelini, Josh" userId="ccb27e3a-34fa-408f-b348-e9aa3fb197cc" providerId="ADAL" clId="{11185C1F-78E4-4878-B55B-CEE0D42168BE}" dt="2020-09-22T21:06:16.705" v="103" actId="2711"/>
        <pc:sldMkLst>
          <pc:docMk/>
          <pc:sldMk cId="3988510095" sldId="269"/>
        </pc:sldMkLst>
        <pc:spChg chg="mod">
          <ac:chgData name="Angelini, Josh" userId="ccb27e3a-34fa-408f-b348-e9aa3fb197cc" providerId="ADAL" clId="{11185C1F-78E4-4878-B55B-CEE0D42168BE}" dt="2020-09-22T19:19:33.813" v="44" actId="1035"/>
          <ac:spMkLst>
            <pc:docMk/>
            <pc:sldMk cId="3988510095" sldId="269"/>
            <ac:spMk id="2" creationId="{E0667A21-4478-43BC-A92D-A56BA395A046}"/>
          </ac:spMkLst>
        </pc:spChg>
        <pc:spChg chg="mod">
          <ac:chgData name="Angelini, Josh" userId="ccb27e3a-34fa-408f-b348-e9aa3fb197cc" providerId="ADAL" clId="{11185C1F-78E4-4878-B55B-CEE0D42168BE}" dt="2020-09-22T21:06:11.133" v="102" actId="2711"/>
          <ac:spMkLst>
            <pc:docMk/>
            <pc:sldMk cId="3988510095" sldId="269"/>
            <ac:spMk id="3" creationId="{91DE4A9F-98D1-4030-A242-AD6D5608E913}"/>
          </ac:spMkLst>
        </pc:spChg>
        <pc:spChg chg="mod">
          <ac:chgData name="Angelini, Josh" userId="ccb27e3a-34fa-408f-b348-e9aa3fb197cc" providerId="ADAL" clId="{11185C1F-78E4-4878-B55B-CEE0D42168BE}" dt="2020-09-22T21:06:16.705" v="103" actId="2711"/>
          <ac:spMkLst>
            <pc:docMk/>
            <pc:sldMk cId="3988510095" sldId="269"/>
            <ac:spMk id="8" creationId="{EC49C7C1-301C-44D5-83C7-AFAB8C126794}"/>
          </ac:spMkLst>
        </pc:spChg>
      </pc:sldChg>
      <pc:sldChg chg="modSp">
        <pc:chgData name="Angelini, Josh" userId="ccb27e3a-34fa-408f-b348-e9aa3fb197cc" providerId="ADAL" clId="{11185C1F-78E4-4878-B55B-CEE0D42168BE}" dt="2020-09-22T21:36:31.512" v="1184" actId="962"/>
        <pc:sldMkLst>
          <pc:docMk/>
          <pc:sldMk cId="543050608" sldId="270"/>
        </pc:sldMkLst>
        <pc:spChg chg="mod">
          <ac:chgData name="Angelini, Josh" userId="ccb27e3a-34fa-408f-b348-e9aa3fb197cc" providerId="ADAL" clId="{11185C1F-78E4-4878-B55B-CEE0D42168BE}" dt="2020-09-22T19:18:15.097" v="24" actId="2711"/>
          <ac:spMkLst>
            <pc:docMk/>
            <pc:sldMk cId="543050608" sldId="270"/>
            <ac:spMk id="2" creationId="{E0667A21-4478-43BC-A92D-A56BA395A046}"/>
          </ac:spMkLst>
        </pc:spChg>
        <pc:spChg chg="mod">
          <ac:chgData name="Angelini, Josh" userId="ccb27e3a-34fa-408f-b348-e9aa3fb197cc" providerId="ADAL" clId="{11185C1F-78E4-4878-B55B-CEE0D42168BE}" dt="2020-09-22T21:05:59.735" v="101" actId="20577"/>
          <ac:spMkLst>
            <pc:docMk/>
            <pc:sldMk cId="543050608" sldId="270"/>
            <ac:spMk id="3" creationId="{91DE4A9F-98D1-4030-A242-AD6D5608E913}"/>
          </ac:spMkLst>
        </pc:spChg>
        <pc:picChg chg="mod">
          <ac:chgData name="Angelini, Josh" userId="ccb27e3a-34fa-408f-b348-e9aa3fb197cc" providerId="ADAL" clId="{11185C1F-78E4-4878-B55B-CEE0D42168BE}" dt="2020-09-22T21:36:29.881" v="1183" actId="962"/>
          <ac:picMkLst>
            <pc:docMk/>
            <pc:sldMk cId="543050608" sldId="270"/>
            <ac:picMk id="6" creationId="{ACB37C11-A602-4AE4-8757-3DA1973AB925}"/>
          </ac:picMkLst>
        </pc:picChg>
        <pc:picChg chg="mod">
          <ac:chgData name="Angelini, Josh" userId="ccb27e3a-34fa-408f-b348-e9aa3fb197cc" providerId="ADAL" clId="{11185C1F-78E4-4878-B55B-CEE0D42168BE}" dt="2020-09-22T21:36:31.512" v="1184" actId="962"/>
          <ac:picMkLst>
            <pc:docMk/>
            <pc:sldMk cId="543050608" sldId="270"/>
            <ac:picMk id="7" creationId="{86AE413D-AB47-4C80-8B77-6EC2C57B6A78}"/>
          </ac:picMkLst>
        </pc:picChg>
        <pc:picChg chg="mod">
          <ac:chgData name="Angelini, Josh" userId="ccb27e3a-34fa-408f-b348-e9aa3fb197cc" providerId="ADAL" clId="{11185C1F-78E4-4878-B55B-CEE0D42168BE}" dt="2020-09-22T21:36:28.120" v="1182" actId="962"/>
          <ac:picMkLst>
            <pc:docMk/>
            <pc:sldMk cId="543050608" sldId="270"/>
            <ac:picMk id="8" creationId="{386081ED-6E44-4017-AF15-3912275A6F2E}"/>
          </ac:picMkLst>
        </pc:picChg>
      </pc:sldChg>
      <pc:sldChg chg="modSp">
        <pc:chgData name="Angelini, Josh" userId="ccb27e3a-34fa-408f-b348-e9aa3fb197cc" providerId="ADAL" clId="{11185C1F-78E4-4878-B55B-CEE0D42168BE}" dt="2020-09-22T21:07:53.439" v="118" actId="2711"/>
        <pc:sldMkLst>
          <pc:docMk/>
          <pc:sldMk cId="1668847318" sldId="271"/>
        </pc:sldMkLst>
        <pc:spChg chg="mod">
          <ac:chgData name="Angelini, Josh" userId="ccb27e3a-34fa-408f-b348-e9aa3fb197cc" providerId="ADAL" clId="{11185C1F-78E4-4878-B55B-CEE0D42168BE}" dt="2020-09-22T19:19:05.754" v="36" actId="2711"/>
          <ac:spMkLst>
            <pc:docMk/>
            <pc:sldMk cId="1668847318" sldId="271"/>
            <ac:spMk id="2" creationId="{8035497C-6A17-47DD-984A-4F97238FDA81}"/>
          </ac:spMkLst>
        </pc:spChg>
        <pc:spChg chg="mod">
          <ac:chgData name="Angelini, Josh" userId="ccb27e3a-34fa-408f-b348-e9aa3fb197cc" providerId="ADAL" clId="{11185C1F-78E4-4878-B55B-CEE0D42168BE}" dt="2020-09-22T21:07:53.439" v="118" actId="2711"/>
          <ac:spMkLst>
            <pc:docMk/>
            <pc:sldMk cId="1668847318" sldId="271"/>
            <ac:spMk id="3" creationId="{42EFDDF2-FCA3-4330-9E27-585EB3A95A10}"/>
          </ac:spMkLst>
        </pc:spChg>
        <pc:spChg chg="mod">
          <ac:chgData name="Angelini, Josh" userId="ccb27e3a-34fa-408f-b348-e9aa3fb197cc" providerId="ADAL" clId="{11185C1F-78E4-4878-B55B-CEE0D42168BE}" dt="2020-09-22T21:07:48.270" v="117" actId="2711"/>
          <ac:spMkLst>
            <pc:docMk/>
            <pc:sldMk cId="1668847318" sldId="271"/>
            <ac:spMk id="5" creationId="{349A459C-3D76-4F6B-A32B-FB29CF524A6A}"/>
          </ac:spMkLst>
        </pc:spChg>
      </pc:sldChg>
      <pc:sldChg chg="modSp">
        <pc:chgData name="Angelini, Josh" userId="ccb27e3a-34fa-408f-b348-e9aa3fb197cc" providerId="ADAL" clId="{11185C1F-78E4-4878-B55B-CEE0D42168BE}" dt="2020-09-22T21:08:05.867" v="120" actId="2711"/>
        <pc:sldMkLst>
          <pc:docMk/>
          <pc:sldMk cId="3568521594" sldId="272"/>
        </pc:sldMkLst>
        <pc:spChg chg="mod">
          <ac:chgData name="Angelini, Josh" userId="ccb27e3a-34fa-408f-b348-e9aa3fb197cc" providerId="ADAL" clId="{11185C1F-78E4-4878-B55B-CEE0D42168BE}" dt="2020-09-22T19:18:57.473" v="35" actId="2711"/>
          <ac:spMkLst>
            <pc:docMk/>
            <pc:sldMk cId="3568521594" sldId="272"/>
            <ac:spMk id="2" creationId="{8035497C-6A17-47DD-984A-4F97238FDA81}"/>
          </ac:spMkLst>
        </pc:spChg>
        <pc:spChg chg="mod">
          <ac:chgData name="Angelini, Josh" userId="ccb27e3a-34fa-408f-b348-e9aa3fb197cc" providerId="ADAL" clId="{11185C1F-78E4-4878-B55B-CEE0D42168BE}" dt="2020-09-22T21:08:00.329" v="119" actId="2711"/>
          <ac:spMkLst>
            <pc:docMk/>
            <pc:sldMk cId="3568521594" sldId="272"/>
            <ac:spMk id="3" creationId="{42EFDDF2-FCA3-4330-9E27-585EB3A95A10}"/>
          </ac:spMkLst>
        </pc:spChg>
        <pc:spChg chg="mod">
          <ac:chgData name="Angelini, Josh" userId="ccb27e3a-34fa-408f-b348-e9aa3fb197cc" providerId="ADAL" clId="{11185C1F-78E4-4878-B55B-CEE0D42168BE}" dt="2020-09-22T21:08:05.867" v="120" actId="2711"/>
          <ac:spMkLst>
            <pc:docMk/>
            <pc:sldMk cId="3568521594" sldId="272"/>
            <ac:spMk id="6" creationId="{22766C26-2B56-4900-ACD5-C07CABC8BCD7}"/>
          </ac:spMkLst>
        </pc:spChg>
      </pc:sldChg>
      <pc:sldChg chg="modSp">
        <pc:chgData name="Angelini, Josh" userId="ccb27e3a-34fa-408f-b348-e9aa3fb197cc" providerId="ADAL" clId="{11185C1F-78E4-4878-B55B-CEE0D42168BE}" dt="2020-09-22T21:05:01.650" v="85" actId="2711"/>
        <pc:sldMkLst>
          <pc:docMk/>
          <pc:sldMk cId="3815989224" sldId="273"/>
        </pc:sldMkLst>
        <pc:spChg chg="mod">
          <ac:chgData name="Angelini, Josh" userId="ccb27e3a-34fa-408f-b348-e9aa3fb197cc" providerId="ADAL" clId="{11185C1F-78E4-4878-B55B-CEE0D42168BE}" dt="2020-09-22T19:17:54.047" v="20" actId="20577"/>
          <ac:spMkLst>
            <pc:docMk/>
            <pc:sldMk cId="3815989224" sldId="273"/>
            <ac:spMk id="2" creationId="{F386C9EF-DC7A-4E9F-BCA9-C18879EA11DB}"/>
          </ac:spMkLst>
        </pc:spChg>
        <pc:spChg chg="mod">
          <ac:chgData name="Angelini, Josh" userId="ccb27e3a-34fa-408f-b348-e9aa3fb197cc" providerId="ADAL" clId="{11185C1F-78E4-4878-B55B-CEE0D42168BE}" dt="2020-09-22T21:04:55.098" v="84" actId="2711"/>
          <ac:spMkLst>
            <pc:docMk/>
            <pc:sldMk cId="3815989224" sldId="273"/>
            <ac:spMk id="6" creationId="{7C69F52D-A43F-4B6E-931F-0C111940DA52}"/>
          </ac:spMkLst>
        </pc:spChg>
        <pc:spChg chg="mod">
          <ac:chgData name="Angelini, Josh" userId="ccb27e3a-34fa-408f-b348-e9aa3fb197cc" providerId="ADAL" clId="{11185C1F-78E4-4878-B55B-CEE0D42168BE}" dt="2020-09-22T21:05:01.650" v="85" actId="2711"/>
          <ac:spMkLst>
            <pc:docMk/>
            <pc:sldMk cId="3815989224" sldId="273"/>
            <ac:spMk id="7" creationId="{93A76B02-7025-4561-BCF4-FDD8C14A0E28}"/>
          </ac:spMkLst>
        </pc:spChg>
      </pc:sldChg>
      <pc:sldChg chg="modSp">
        <pc:chgData name="Angelini, Josh" userId="ccb27e3a-34fa-408f-b348-e9aa3fb197cc" providerId="ADAL" clId="{11185C1F-78E4-4878-B55B-CEE0D42168BE}" dt="2020-09-22T21:06:32.903" v="104" actId="2711"/>
        <pc:sldMkLst>
          <pc:docMk/>
          <pc:sldMk cId="256593672" sldId="274"/>
        </pc:sldMkLst>
        <pc:spChg chg="mod">
          <ac:chgData name="Angelini, Josh" userId="ccb27e3a-34fa-408f-b348-e9aa3fb197cc" providerId="ADAL" clId="{11185C1F-78E4-4878-B55B-CEE0D42168BE}" dt="2020-09-22T19:18:37.830" v="32" actId="20577"/>
          <ac:spMkLst>
            <pc:docMk/>
            <pc:sldMk cId="256593672" sldId="274"/>
            <ac:spMk id="2" creationId="{F386C9EF-DC7A-4E9F-BCA9-C18879EA11DB}"/>
          </ac:spMkLst>
        </pc:spChg>
        <pc:spChg chg="mod">
          <ac:chgData name="Angelini, Josh" userId="ccb27e3a-34fa-408f-b348-e9aa3fb197cc" providerId="ADAL" clId="{11185C1F-78E4-4878-B55B-CEE0D42168BE}" dt="2020-09-22T21:06:32.903" v="104" actId="2711"/>
          <ac:spMkLst>
            <pc:docMk/>
            <pc:sldMk cId="256593672" sldId="274"/>
            <ac:spMk id="6" creationId="{7C69F52D-A43F-4B6E-931F-0C111940DA52}"/>
          </ac:spMkLst>
        </pc:spChg>
      </pc:sldChg>
      <pc:sldChg chg="modSp">
        <pc:chgData name="Angelini, Josh" userId="ccb27e3a-34fa-408f-b348-e9aa3fb197cc" providerId="ADAL" clId="{11185C1F-78E4-4878-B55B-CEE0D42168BE}" dt="2020-09-22T21:08:35.448" v="123" actId="2711"/>
        <pc:sldMkLst>
          <pc:docMk/>
          <pc:sldMk cId="3974970582" sldId="275"/>
        </pc:sldMkLst>
        <pc:spChg chg="mod">
          <ac:chgData name="Angelini, Josh" userId="ccb27e3a-34fa-408f-b348-e9aa3fb197cc" providerId="ADAL" clId="{11185C1F-78E4-4878-B55B-CEE0D42168BE}" dt="2020-09-22T19:19:13.431" v="38" actId="120"/>
          <ac:spMkLst>
            <pc:docMk/>
            <pc:sldMk cId="3974970582" sldId="275"/>
            <ac:spMk id="2" creationId="{F386C9EF-DC7A-4E9F-BCA9-C18879EA11DB}"/>
          </ac:spMkLst>
        </pc:spChg>
        <pc:spChg chg="mod">
          <ac:chgData name="Angelini, Josh" userId="ccb27e3a-34fa-408f-b348-e9aa3fb197cc" providerId="ADAL" clId="{11185C1F-78E4-4878-B55B-CEE0D42168BE}" dt="2020-09-22T21:08:35.448" v="123" actId="2711"/>
          <ac:spMkLst>
            <pc:docMk/>
            <pc:sldMk cId="3974970582" sldId="275"/>
            <ac:spMk id="6" creationId="{7C69F52D-A43F-4B6E-931F-0C111940DA52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F40AC1-D863-47A6-8434-9144710332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2B3616B-5F73-4BF3-AD1D-5C410B4EE8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3EC65A-CD6B-4C99-9608-0E1D3B3C56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61790-1087-4990-BBA2-4BFB59B20D19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19077E-010F-48B2-AFC2-1247A6ED85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54D1F6-AA3A-4C4D-B173-12D5DFF4F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9127D-50D0-49EC-8BCD-1BD2D9659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9675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8FD124-A600-40BD-8A84-1400EF4054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C3CFF72-4159-48F5-A579-006A183BAE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4C7872-477E-410D-AFDD-ED5AA4E81A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61790-1087-4990-BBA2-4BFB59B20D19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C3D32C-D5CA-46B0-B9C8-41710C1917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F7EC93-FB1D-468F-860A-35B591464F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9127D-50D0-49EC-8BCD-1BD2D9659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93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0661C77-AA78-4954-8F3A-464B8BBF2D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0FF1EDA-286E-41AB-97CD-67E3BDECA1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4DCFEC-3625-40FE-8F8F-89F2D9E97A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61790-1087-4990-BBA2-4BFB59B20D19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591DE7-97BF-4ED7-ADD8-13FAB7E8F5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65C948-2F80-4259-AAE9-D6F8D1F180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9127D-50D0-49EC-8BCD-1BD2D9659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2206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AA5B96-5EC6-4A6F-BF79-6AD8CCBA99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12154D-1171-4AB7-A902-7B6002C114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83A939-D4BC-4DEC-A5E5-2DB97B1FCD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61790-1087-4990-BBA2-4BFB59B20D19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6A643E-1FED-4A4B-A1BB-A98113C7BA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3B763E-FF4F-4E96-B5CC-06CD77178E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9127D-50D0-49EC-8BCD-1BD2D9659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0399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01814F-6E89-4440-A7C6-6CAE78C76F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D9C4E4-596F-476A-9325-519F60A1A4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181676-9F38-4E9B-86F2-DC9AB3A226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61790-1087-4990-BBA2-4BFB59B20D19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44FE14-B7C2-4848-BD5E-DBEC3710C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31AD03-4DBD-44A3-8C14-B97D677F51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9127D-50D0-49EC-8BCD-1BD2D9659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3511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419C5-1FA1-428D-8C97-B478C04C3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E0D0E0-ED86-4D2B-9C94-C5EC697D25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DD0F8B-61D6-4B30-8BB7-1B2FCF382B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A94EEE-DDBD-462C-B096-F28BFB11EC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61790-1087-4990-BBA2-4BFB59B20D19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381BA2-8866-4DB5-BFBB-2690BAABCA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CEB8A7-0F22-4F79-8EFE-F49076229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9127D-50D0-49EC-8BCD-1BD2D9659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189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4B128F-FDDA-4B38-95FC-41C9AA111C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83BA8F-618F-4582-9FE5-2559B447D1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8DA637-B6E8-4CB0-A099-F6C94EDCBF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49BE535-C9F0-451F-99E3-B855CE0874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8105CCE-AB65-4B1E-9A6B-5FCF9A1B57E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64A13E0-333F-4567-9476-CE91F4ABD0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61790-1087-4990-BBA2-4BFB59B20D19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9858C24-6BCF-45E2-A862-2403F7F225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30A6CFB-0CCE-4AAE-97EF-61E9DCBFA5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9127D-50D0-49EC-8BCD-1BD2D9659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685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57C8B5-6E1D-4D75-A510-1838A9DDD4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ACB9C2-0074-4B26-BCF2-CD74DD8916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61790-1087-4990-BBA2-4BFB59B20D19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C89CC4B-4372-4424-848E-90C1A80FD7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F9C51E-AB5A-4BDD-B250-165888D21F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9127D-50D0-49EC-8BCD-1BD2D9659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6223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3FCF917-5D60-463E-BAD6-C199FF74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61790-1087-4990-BBA2-4BFB59B20D19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AA2D90-7B30-40D1-AD14-FDC76D47A4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61E40D-7D2E-4820-83C5-47E36875A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9127D-50D0-49EC-8BCD-1BD2D9659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7310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94FBA1-2833-44BF-91D5-3A3A43A4B2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775C09-1E78-4387-996D-B5E8E7E530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A94A36-1CE3-4AEA-BDBF-939CD836CA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644AD4-83A2-40AF-8D17-D8101278D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61790-1087-4990-BBA2-4BFB59B20D19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0CD13E-9916-4471-BCD2-12AFB112C9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E9A96D-2215-4C52-8F0C-084D1240C2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9127D-50D0-49EC-8BCD-1BD2D9659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0893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F0B798-E5AA-4EAF-88DA-F462F6229B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0315B35-AB4D-46E6-8398-FBCD35687CB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AB866C-4C05-4AF8-9DCD-B11FB51EE4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F2E082-B292-4393-8539-A23E9138EA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61790-1087-4990-BBA2-4BFB59B20D19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8C2F82-339E-48AF-8B73-7B3271C66A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D0F496-8F1A-496F-8061-A324FC3117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9127D-50D0-49EC-8BCD-1BD2D9659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9443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97FD1FC-0A91-46AA-9B9B-E717A05E19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DA3E18-C42D-4953-B285-56BF2466B6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BDD4C8-39E5-4308-8EBD-D1881F5420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561790-1087-4990-BBA2-4BFB59B20D19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6BB0A2-1B0F-48E7-AB00-3E1AA7E221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4BE208-2117-4FDE-B6DD-879EE0CB32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99127D-50D0-49EC-8BCD-1BD2D9659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849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wikiwatershed.org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wikiwatershed.org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ikiwatershed.org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s://earthobservatory.nasa.gov/images/86327/algae-boom-in-lake-erie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ikiwatershed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logo with brown and green National Park Service arrowhead and blue text which reads: Cuyahoga Valley Environmental Education Center.">
            <a:extLst>
              <a:ext uri="{FF2B5EF4-FFF2-40B4-BE49-F238E27FC236}">
                <a16:creationId xmlns:a16="http://schemas.microsoft.com/office/drawing/2014/main" id="{8DE1FEC1-84C4-4CF0-8323-B6784FC991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9725" y="4939784"/>
            <a:ext cx="4472545" cy="1430490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A6A0F30C-FAED-4FBD-A583-049DDD92E8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02096" y="2975373"/>
            <a:ext cx="3787805" cy="452588"/>
          </a:xfrm>
        </p:spPr>
        <p:txBody>
          <a:bodyPr/>
          <a:lstStyle/>
          <a:p>
            <a:r>
              <a:rPr lang="en-US" b="1" dirty="0">
                <a:solidFill>
                  <a:srgbClr val="005F61"/>
                </a:solidFill>
                <a:latin typeface="Frutiger LT Std 45 Light" panose="020B0402020204020204" pitchFamily="34" charset="0"/>
              </a:rPr>
              <a:t>Citizen Science 2.0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E0D891-296C-4477-9C74-1411FF6AD2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87726"/>
            <a:ext cx="9144000" cy="2387600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b="1" dirty="0">
                <a:solidFill>
                  <a:srgbClr val="005F61"/>
                </a:solidFill>
                <a:latin typeface="Frutiger LT Std 45 Light" panose="020B0402020204020204" pitchFamily="34" charset="0"/>
              </a:rPr>
              <a:t>What’s in the Water?</a:t>
            </a:r>
            <a:br>
              <a:rPr lang="en-US" b="1" dirty="0">
                <a:solidFill>
                  <a:srgbClr val="005F61"/>
                </a:solidFill>
                <a:latin typeface="Frutiger LT Std 45 Light" panose="020B0402020204020204" pitchFamily="34" charset="0"/>
              </a:rPr>
            </a:br>
            <a:r>
              <a:rPr lang="en-US" sz="3600" b="1" dirty="0">
                <a:latin typeface="Frutiger LT Std 45 Light" panose="020B0402020204020204" pitchFamily="34" charset="0"/>
              </a:rPr>
              <a:t>Indicators of Water Quality</a:t>
            </a:r>
          </a:p>
        </p:txBody>
      </p:sp>
    </p:spTree>
    <p:extLst>
      <p:ext uri="{BB962C8B-B14F-4D97-AF65-F5344CB8AC3E}">
        <p14:creationId xmlns:p14="http://schemas.microsoft.com/office/powerpoint/2010/main" val="28852565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DE4A9F-98D1-4030-A242-AD6D5608E9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548674" cy="435133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3000"/>
              </a:spcBef>
              <a:buFont typeface="Wingdings" panose="05000000000000000000" pitchFamily="2" charset="2"/>
              <a:buChar char="§"/>
            </a:pPr>
            <a:r>
              <a:rPr lang="en-US" dirty="0">
                <a:latin typeface="NPSRawlinsonOT" panose="02000505070000020003" pitchFamily="50" charset="0"/>
              </a:rPr>
              <a:t>A measure of the amount of oxygen dissolved in water</a:t>
            </a:r>
          </a:p>
          <a:p>
            <a:pPr>
              <a:lnSpc>
                <a:spcPct val="100000"/>
              </a:lnSpc>
              <a:spcBef>
                <a:spcPts val="3000"/>
              </a:spcBef>
              <a:buFont typeface="Wingdings" panose="05000000000000000000" pitchFamily="2" charset="2"/>
              <a:buChar char="§"/>
            </a:pPr>
            <a:r>
              <a:rPr lang="en-US" dirty="0">
                <a:latin typeface="NPSRawlinsonOT" panose="02000505070000020003" pitchFamily="50" charset="0"/>
              </a:rPr>
              <a:t>Low or absent levels of dissolved oxygen (DO) indicate severe pollution</a:t>
            </a:r>
          </a:p>
          <a:p>
            <a:pPr>
              <a:lnSpc>
                <a:spcPct val="100000"/>
              </a:lnSpc>
              <a:spcBef>
                <a:spcPts val="3000"/>
              </a:spcBef>
              <a:buFont typeface="Wingdings" panose="05000000000000000000" pitchFamily="2" charset="2"/>
              <a:buChar char="§"/>
            </a:pPr>
            <a:r>
              <a:rPr lang="en-US" dirty="0">
                <a:latin typeface="NPSRawlinsonOT" panose="02000505070000020003" pitchFamily="50" charset="0"/>
              </a:rPr>
              <a:t>A value of 71% oxygen saturation or greater is preferred</a:t>
            </a:r>
          </a:p>
          <a:p>
            <a:pPr>
              <a:lnSpc>
                <a:spcPct val="100000"/>
              </a:lnSpc>
              <a:spcBef>
                <a:spcPts val="3000"/>
              </a:spcBef>
              <a:buFont typeface="Wingdings" panose="05000000000000000000" pitchFamily="2" charset="2"/>
              <a:buChar char="§"/>
            </a:pPr>
            <a:r>
              <a:rPr lang="en-US" dirty="0">
                <a:latin typeface="NPSRawlinsonOT" panose="02000505070000020003" pitchFamily="50" charset="0"/>
              </a:rPr>
              <a:t>Often denoted in ppm or mg/L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667A21-4478-43BC-A92D-A56BA395A0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5F61"/>
                </a:solidFill>
                <a:latin typeface="Frutiger LT Std 45 Light" panose="020B0402020204020204" pitchFamily="34" charset="0"/>
              </a:rPr>
              <a:t>What is Dissolved Oxygen?</a:t>
            </a:r>
          </a:p>
        </p:txBody>
      </p:sp>
    </p:spTree>
    <p:extLst>
      <p:ext uri="{BB962C8B-B14F-4D97-AF65-F5344CB8AC3E}">
        <p14:creationId xmlns:p14="http://schemas.microsoft.com/office/powerpoint/2010/main" val="16621896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ACB37C11-A602-4AE4-8757-3DA1973AB9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47740" y="2628455"/>
            <a:ext cx="1149189" cy="1149189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86AE413D-AB47-4C80-8B77-6EC2C57B6A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630383" y="4492255"/>
            <a:ext cx="1418749" cy="1418749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386081ED-6E44-4017-AF15-3912275A6F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201161" y="2931996"/>
            <a:ext cx="2138596" cy="2138596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DE4A9F-98D1-4030-A242-AD6D5608E9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14405"/>
            <a:ext cx="7154978" cy="4351338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3000"/>
              </a:spcBef>
              <a:buFont typeface="Wingdings" panose="05000000000000000000" pitchFamily="2" charset="2"/>
              <a:buChar char="§"/>
            </a:pPr>
            <a:r>
              <a:rPr lang="en-US" dirty="0">
                <a:latin typeface="NPSRawlinsonOT" panose="02000505070000020003" pitchFamily="50" charset="0"/>
              </a:rPr>
              <a:t>Can be changed by temperature, photosynthesis, plant growth, decaying matter, water movement, and turbidity</a:t>
            </a:r>
          </a:p>
          <a:p>
            <a:pPr>
              <a:lnSpc>
                <a:spcPct val="100000"/>
              </a:lnSpc>
              <a:spcBef>
                <a:spcPts val="3000"/>
              </a:spcBef>
              <a:buFont typeface="Wingdings" panose="05000000000000000000" pitchFamily="2" charset="2"/>
              <a:buChar char="§"/>
            </a:pPr>
            <a:r>
              <a:rPr lang="en-US" dirty="0">
                <a:latin typeface="NPSRawlinsonOT" panose="02000505070000020003" pitchFamily="50" charset="0"/>
              </a:rPr>
              <a:t>Colder water can hold more DO than warmer water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667A21-4478-43BC-A92D-A56BA395A0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5F61"/>
                </a:solidFill>
                <a:latin typeface="Frutiger LT Std 45 Light" panose="020B0402020204020204" pitchFamily="34" charset="0"/>
              </a:rPr>
              <a:t>What causes changes in Dissolved Oxygen levels?</a:t>
            </a:r>
          </a:p>
        </p:txBody>
      </p:sp>
    </p:spTree>
    <p:extLst>
      <p:ext uri="{BB962C8B-B14F-4D97-AF65-F5344CB8AC3E}">
        <p14:creationId xmlns:p14="http://schemas.microsoft.com/office/powerpoint/2010/main" val="5430506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EC097E6A-3713-430A-A6DE-46B6489AA706}"/>
              </a:ext>
            </a:extLst>
          </p:cNvPr>
          <p:cNvSpPr txBox="1"/>
          <p:nvPr/>
        </p:nvSpPr>
        <p:spPr>
          <a:xfrm>
            <a:off x="6578352" y="5123434"/>
            <a:ext cx="34251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latin typeface="NPSRawlinsonOT" panose="02000505070000020003" pitchFamily="50" charset="0"/>
              </a:rPr>
              <a:t>NPS Photo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C49C7C1-301C-44D5-83C7-AFAB8C126794}"/>
              </a:ext>
            </a:extLst>
          </p:cNvPr>
          <p:cNvSpPr txBox="1"/>
          <p:nvPr/>
        </p:nvSpPr>
        <p:spPr>
          <a:xfrm>
            <a:off x="6578352" y="5513957"/>
            <a:ext cx="51928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NPSRawlinsonOT" panose="02000505070000020003" pitchFamily="50" charset="0"/>
              </a:rPr>
              <a:t>Many aquatic life forms, such as fish and insect larvae, require acceptable levels of dissolved oxygen in the streams and rivers where they live.</a:t>
            </a:r>
          </a:p>
        </p:txBody>
      </p:sp>
      <p:pic>
        <p:nvPicPr>
          <p:cNvPr id="5" name="Picture 4" descr="A person in beige waders holds up a catfish.">
            <a:extLst>
              <a:ext uri="{FF2B5EF4-FFF2-40B4-BE49-F238E27FC236}">
                <a16:creationId xmlns:a16="http://schemas.microsoft.com/office/drawing/2014/main" id="{24BA4E49-2284-4BE5-9F73-FA3D223234D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057"/>
          <a:stretch/>
        </p:blipFill>
        <p:spPr>
          <a:xfrm>
            <a:off x="6676055" y="1631070"/>
            <a:ext cx="5139582" cy="338994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DE4A9F-98D1-4030-A242-AD6D5608E9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631070"/>
            <a:ext cx="5695766" cy="482809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3000"/>
              </a:spcBef>
              <a:buFont typeface="Wingdings" panose="05000000000000000000" pitchFamily="2" charset="2"/>
              <a:buChar char="§"/>
            </a:pPr>
            <a:r>
              <a:rPr lang="en-US" dirty="0">
                <a:latin typeface="NPSRawlinsonOT" panose="02000505070000020003" pitchFamily="50" charset="0"/>
              </a:rPr>
              <a:t>DO is fundamental to the survival of most aquatic organisms as it is used for cellular respiration</a:t>
            </a:r>
          </a:p>
          <a:p>
            <a:pPr>
              <a:lnSpc>
                <a:spcPct val="100000"/>
              </a:lnSpc>
              <a:spcBef>
                <a:spcPts val="3000"/>
              </a:spcBef>
              <a:buFont typeface="Wingdings" panose="05000000000000000000" pitchFamily="2" charset="2"/>
              <a:buChar char="§"/>
            </a:pPr>
            <a:r>
              <a:rPr lang="en-US" dirty="0">
                <a:latin typeface="NPSRawlinsonOT" panose="02000505070000020003" pitchFamily="50" charset="0"/>
              </a:rPr>
              <a:t>Very low DO can lead to a condition called hypoxia and results in fish die-offs</a:t>
            </a:r>
          </a:p>
          <a:p>
            <a:pPr>
              <a:lnSpc>
                <a:spcPct val="100000"/>
              </a:lnSpc>
              <a:spcBef>
                <a:spcPts val="3000"/>
              </a:spcBef>
              <a:buFont typeface="Wingdings" panose="05000000000000000000" pitchFamily="2" charset="2"/>
              <a:buChar char="§"/>
            </a:pPr>
            <a:r>
              <a:rPr lang="en-US" dirty="0">
                <a:latin typeface="NPSRawlinsonOT" panose="02000505070000020003" pitchFamily="50" charset="0"/>
              </a:rPr>
              <a:t>Some organisms are adapted to low DO levels and can ingest air directly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667A21-4478-43BC-A92D-A56BA395A0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1857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005F61"/>
                </a:solidFill>
                <a:latin typeface="Frutiger LT Std 45 Light" panose="020B0402020204020204" pitchFamily="34" charset="0"/>
              </a:rPr>
              <a:t>Why does Dissolved Oxygen matter?</a:t>
            </a:r>
          </a:p>
        </p:txBody>
      </p:sp>
    </p:spTree>
    <p:extLst>
      <p:ext uri="{BB962C8B-B14F-4D97-AF65-F5344CB8AC3E}">
        <p14:creationId xmlns:p14="http://schemas.microsoft.com/office/powerpoint/2010/main" val="39885100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E19081A-01DD-42E6-9BF4-FC7EC823B0E3}"/>
              </a:ext>
            </a:extLst>
          </p:cNvPr>
          <p:cNvSpPr txBox="1"/>
          <p:nvPr/>
        </p:nvSpPr>
        <p:spPr>
          <a:xfrm>
            <a:off x="2799181" y="6231265"/>
            <a:ext cx="43179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latin typeface="NPSRawlinsonOT" panose="02000505070000020003" pitchFamily="50" charset="0"/>
              </a:rPr>
              <a:t>Diagram courtesy the Stroud Water Research Center’s </a:t>
            </a:r>
            <a:r>
              <a:rPr lang="en-US" sz="1400" i="1" dirty="0" err="1">
                <a:latin typeface="NPSRawlinsonOT" panose="02000505070000020003" pitchFamily="50" charset="0"/>
              </a:rPr>
              <a:t>WikiWatershed</a:t>
            </a:r>
            <a:r>
              <a:rPr lang="en-US" sz="1400" i="1" dirty="0">
                <a:latin typeface="NPSRawlinsonOT" panose="02000505070000020003" pitchFamily="50" charset="0"/>
              </a:rPr>
              <a:t> Application: </a:t>
            </a:r>
            <a:r>
              <a:rPr lang="en-US" sz="1400" i="1" dirty="0">
                <a:latin typeface="NPSRawlinsonOT" panose="02000505070000020003" pitchFamily="50" charset="0"/>
                <a:hlinkClick r:id="rId2"/>
              </a:rPr>
              <a:t>https://wikiwatershed.org</a:t>
            </a:r>
            <a:endParaRPr lang="en-US" sz="1400" i="1" dirty="0">
              <a:latin typeface="NPSRawlinsonOT" panose="02000505070000020003" pitchFamily="50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C69F52D-A43F-4B6E-931F-0C111940DA52}"/>
              </a:ext>
            </a:extLst>
          </p:cNvPr>
          <p:cNvSpPr txBox="1"/>
          <p:nvPr/>
        </p:nvSpPr>
        <p:spPr>
          <a:xfrm>
            <a:off x="7922739" y="577486"/>
            <a:ext cx="3061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Frutiger LT Std 45 Light" panose="020B0402020204020204" pitchFamily="34" charset="0"/>
              </a:rPr>
              <a:t>DO (mg/L)</a:t>
            </a:r>
          </a:p>
        </p:txBody>
      </p:sp>
      <p:pic>
        <p:nvPicPr>
          <p:cNvPr id="8" name="Picture 1" descr="A colorful chart shows different levels of dissolved oxygen and the corresponding impacts on fish populations.">
            <a:extLst>
              <a:ext uri="{FF2B5EF4-FFF2-40B4-BE49-F238E27FC236}">
                <a16:creationId xmlns:a16="http://schemas.microsoft.com/office/drawing/2014/main" id="{36AD9DFE-CD74-440B-A6F2-F341A064794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16" t="29011" r="15425" b="15553"/>
          <a:stretch/>
        </p:blipFill>
        <p:spPr bwMode="auto">
          <a:xfrm>
            <a:off x="7363040" y="946818"/>
            <a:ext cx="4181381" cy="5791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386C9EF-DC7A-4E9F-BCA9-C18879EA11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293746" cy="1325563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rgbClr val="005F61"/>
                </a:solidFill>
                <a:latin typeface="Frutiger LT Std 45 Light" panose="020B0402020204020204" pitchFamily="34" charset="0"/>
              </a:rPr>
              <a:t>What are acceptable levels of Dissolved Oxygen?</a:t>
            </a:r>
            <a:endParaRPr lang="en-US" dirty="0">
              <a:solidFill>
                <a:srgbClr val="005F61"/>
              </a:solidFill>
              <a:latin typeface="Frutiger LT Std 45 Light" panose="020B0402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5936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847CA645-DE87-4953-8326-7FFD7888ACF0}"/>
              </a:ext>
            </a:extLst>
          </p:cNvPr>
          <p:cNvSpPr txBox="1"/>
          <p:nvPr/>
        </p:nvSpPr>
        <p:spPr>
          <a:xfrm>
            <a:off x="6758563" y="6060745"/>
            <a:ext cx="34251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latin typeface="NPSRawlinsonOT" panose="02000505070000020003" pitchFamily="50" charset="0"/>
              </a:rPr>
              <a:t>Photo courtesy Conservancy</a:t>
            </a:r>
          </a:p>
        </p:txBody>
      </p:sp>
      <p:pic>
        <p:nvPicPr>
          <p:cNvPr id="5" name="Picture 4" descr="Two green rubber-gloved hands. One holds a turbidity tube with a measuring tape on the side; the other points to the water level in the tube.">
            <a:extLst>
              <a:ext uri="{FF2B5EF4-FFF2-40B4-BE49-F238E27FC236}">
                <a16:creationId xmlns:a16="http://schemas.microsoft.com/office/drawing/2014/main" id="{EF309E7B-F7A1-408E-B0A5-0C06B5331FF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99"/>
          <a:stretch/>
        </p:blipFill>
        <p:spPr>
          <a:xfrm>
            <a:off x="6856935" y="1690687"/>
            <a:ext cx="4614293" cy="4272399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EFDDF2-FCA3-4330-9E27-585EB3A95A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690787" cy="422894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3000"/>
              </a:spcBef>
              <a:buFont typeface="Wingdings" panose="05000000000000000000" pitchFamily="2" charset="2"/>
              <a:buChar char="§"/>
            </a:pPr>
            <a:r>
              <a:rPr lang="en-US" dirty="0">
                <a:latin typeface="NPSRawlinsonOT" panose="02000505070000020003" pitchFamily="50" charset="0"/>
              </a:rPr>
              <a:t>A measure of the clarity or relative cloudiness of the water</a:t>
            </a:r>
          </a:p>
          <a:p>
            <a:pPr>
              <a:lnSpc>
                <a:spcPct val="100000"/>
              </a:lnSpc>
              <a:spcBef>
                <a:spcPts val="3000"/>
              </a:spcBef>
              <a:buFont typeface="Wingdings" panose="05000000000000000000" pitchFamily="2" charset="2"/>
              <a:buChar char="§"/>
            </a:pPr>
            <a:r>
              <a:rPr lang="en-US" dirty="0">
                <a:latin typeface="NPSRawlinsonOT" panose="02000505070000020003" pitchFamily="50" charset="0"/>
              </a:rPr>
              <a:t>Can be determined by using a turbidity tube (pictured)</a:t>
            </a:r>
          </a:p>
          <a:p>
            <a:pPr>
              <a:lnSpc>
                <a:spcPct val="100000"/>
              </a:lnSpc>
              <a:spcBef>
                <a:spcPts val="3000"/>
              </a:spcBef>
              <a:buFont typeface="Wingdings" panose="05000000000000000000" pitchFamily="2" charset="2"/>
              <a:buChar char="§"/>
            </a:pPr>
            <a:r>
              <a:rPr lang="en-US" dirty="0">
                <a:latin typeface="NPSRawlinsonOT" panose="02000505070000020003" pitchFamily="50" charset="0"/>
              </a:rPr>
              <a:t>Often denoted in Nephelometric Turbidity Units (NTU)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35497C-6A17-47DD-984A-4F97238FDA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5F61"/>
                </a:solidFill>
                <a:latin typeface="Frutiger LT Std 45 Light" panose="020B0402020204020204" pitchFamily="34" charset="0"/>
              </a:rPr>
              <a:t>What is Turbidity?</a:t>
            </a:r>
          </a:p>
        </p:txBody>
      </p:sp>
    </p:spTree>
    <p:extLst>
      <p:ext uri="{BB962C8B-B14F-4D97-AF65-F5344CB8AC3E}">
        <p14:creationId xmlns:p14="http://schemas.microsoft.com/office/powerpoint/2010/main" val="2366640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EFDDF2-FCA3-4330-9E27-585EB3A95A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270942" cy="4667250"/>
          </a:xfrm>
        </p:spPr>
        <p:txBody>
          <a:bodyPr numCol="2">
            <a:no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dirty="0">
                <a:latin typeface="NPSRawlinsonOT" panose="02000505070000020003" pitchFamily="50" charset="0"/>
              </a:rPr>
              <a:t>Suspended particles from…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en-US" dirty="0">
                <a:latin typeface="NPSRawlinsonOT" panose="02000505070000020003" pitchFamily="50" charset="0"/>
              </a:rPr>
              <a:t>Erosion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en-US" dirty="0">
                <a:latin typeface="NPSRawlinsonOT" panose="02000505070000020003" pitchFamily="50" charset="0"/>
              </a:rPr>
              <a:t>Runoff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en-US" dirty="0">
                <a:latin typeface="NPSRawlinsonOT" panose="02000505070000020003" pitchFamily="50" charset="0"/>
              </a:rPr>
              <a:t>Increased bacteria or algal blooms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en-US" dirty="0">
                <a:latin typeface="NPSRawlinsonOT" panose="02000505070000020003" pitchFamily="50" charset="0"/>
              </a:rPr>
              <a:t>Sewage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en-US" dirty="0">
                <a:latin typeface="NPSRawlinsonOT" panose="02000505070000020003" pitchFamily="50" charset="0"/>
              </a:rPr>
              <a:t>Industrial waste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en-US" dirty="0">
                <a:latin typeface="NPSRawlinsonOT" panose="02000505070000020003" pitchFamily="50" charset="0"/>
              </a:rPr>
              <a:t>Decaying organic matter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en-US" dirty="0">
                <a:latin typeface="NPSRawlinsonOT" panose="02000505070000020003" pitchFamily="50" charset="0"/>
              </a:rPr>
              <a:t>Weather events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en-US" dirty="0">
                <a:latin typeface="NPSRawlinsonOT" panose="02000505070000020003" pitchFamily="50" charset="0"/>
              </a:rPr>
              <a:t>Human disturbance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35497C-6A17-47DD-984A-4F97238FDA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5F61"/>
                </a:solidFill>
                <a:latin typeface="Frutiger LT Std 45 Light" panose="020B0402020204020204" pitchFamily="34" charset="0"/>
              </a:rPr>
              <a:t>What causes changes in Turbidity?</a:t>
            </a:r>
          </a:p>
        </p:txBody>
      </p:sp>
    </p:spTree>
    <p:extLst>
      <p:ext uri="{BB962C8B-B14F-4D97-AF65-F5344CB8AC3E}">
        <p14:creationId xmlns:p14="http://schemas.microsoft.com/office/powerpoint/2010/main" val="35685215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EFDDF2-FCA3-4330-9E27-585EB3A95A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10045822" cy="4351338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3000"/>
              </a:spcBef>
              <a:buFont typeface="Wingdings" panose="05000000000000000000" pitchFamily="2" charset="2"/>
              <a:buChar char="§"/>
            </a:pPr>
            <a:r>
              <a:rPr lang="en-US" dirty="0">
                <a:latin typeface="NPSRawlinsonOT" panose="02000505070000020003" pitchFamily="50" charset="0"/>
              </a:rPr>
              <a:t>Excessive turbidity caused by suspended solids can impair photosynthesis, thus reducing DO</a:t>
            </a:r>
          </a:p>
          <a:p>
            <a:pPr>
              <a:lnSpc>
                <a:spcPct val="100000"/>
              </a:lnSpc>
              <a:spcBef>
                <a:spcPts val="3000"/>
              </a:spcBef>
              <a:buFont typeface="Wingdings" panose="05000000000000000000" pitchFamily="2" charset="2"/>
              <a:buChar char="§"/>
            </a:pPr>
            <a:r>
              <a:rPr lang="en-US" dirty="0">
                <a:latin typeface="NPSRawlinsonOT" panose="02000505070000020003" pitchFamily="50" charset="0"/>
              </a:rPr>
              <a:t>Suspended particles can absorb heat and cause a rise in water temperature, thus DO may decrease and limit biodiversity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35497C-6A17-47DD-984A-4F97238FDA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5F61"/>
                </a:solidFill>
                <a:latin typeface="Frutiger LT Std 45 Light" panose="020B0402020204020204" pitchFamily="34" charset="0"/>
              </a:rPr>
              <a:t>Why does Turbidity matter?</a:t>
            </a:r>
          </a:p>
        </p:txBody>
      </p:sp>
    </p:spTree>
    <p:extLst>
      <p:ext uri="{BB962C8B-B14F-4D97-AF65-F5344CB8AC3E}">
        <p14:creationId xmlns:p14="http://schemas.microsoft.com/office/powerpoint/2010/main" val="16688473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21AF9307-9079-45F2-B7D9-5AF0E6BCE122}"/>
              </a:ext>
            </a:extLst>
          </p:cNvPr>
          <p:cNvSpPr txBox="1"/>
          <p:nvPr/>
        </p:nvSpPr>
        <p:spPr>
          <a:xfrm>
            <a:off x="3817768" y="6051752"/>
            <a:ext cx="45564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latin typeface="NPSRawlinsonOT" panose="02000505070000020003" pitchFamily="50" charset="0"/>
              </a:rPr>
              <a:t>Diagram courtesy the Stroud Water Research Center’s </a:t>
            </a:r>
            <a:r>
              <a:rPr lang="en-US" sz="1400" i="1" dirty="0" err="1">
                <a:latin typeface="NPSRawlinsonOT" panose="02000505070000020003" pitchFamily="50" charset="0"/>
              </a:rPr>
              <a:t>WikiWatershed</a:t>
            </a:r>
            <a:r>
              <a:rPr lang="en-US" sz="1400" i="1" dirty="0">
                <a:latin typeface="NPSRawlinsonOT" panose="02000505070000020003" pitchFamily="50" charset="0"/>
              </a:rPr>
              <a:t> Application: </a:t>
            </a:r>
            <a:r>
              <a:rPr lang="en-US" sz="1400" i="1" dirty="0">
                <a:latin typeface="NPSRawlinsonOT" panose="02000505070000020003" pitchFamily="50" charset="0"/>
                <a:hlinkClick r:id="rId2"/>
              </a:rPr>
              <a:t>https://wikiwatershed.org</a:t>
            </a:r>
            <a:endParaRPr lang="en-US" sz="1400" i="1" dirty="0">
              <a:latin typeface="NPSRawlinsonOT" panose="02000505070000020003" pitchFamily="50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C69F52D-A43F-4B6E-931F-0C111940DA52}"/>
              </a:ext>
            </a:extLst>
          </p:cNvPr>
          <p:cNvSpPr txBox="1"/>
          <p:nvPr/>
        </p:nvSpPr>
        <p:spPr>
          <a:xfrm>
            <a:off x="4565009" y="1632764"/>
            <a:ext cx="3061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Frutiger LT Std 45 Light" panose="020B0402020204020204" pitchFamily="34" charset="0"/>
              </a:rPr>
              <a:t>Turbidity (NTU)</a:t>
            </a:r>
          </a:p>
        </p:txBody>
      </p:sp>
      <p:pic>
        <p:nvPicPr>
          <p:cNvPr id="5" name="Picture 1" descr="A colorful chart shows the levels of turbidity, ranging from poor to excellent.">
            <a:extLst>
              <a:ext uri="{FF2B5EF4-FFF2-40B4-BE49-F238E27FC236}">
                <a16:creationId xmlns:a16="http://schemas.microsoft.com/office/drawing/2014/main" id="{9D70CD76-C08C-4AC5-9C01-601253A2A0F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531" r="21635" b="7687"/>
          <a:stretch/>
        </p:blipFill>
        <p:spPr bwMode="auto">
          <a:xfrm>
            <a:off x="4003135" y="2060020"/>
            <a:ext cx="4185730" cy="3872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386C9EF-DC7A-4E9F-BCA9-C18879EA11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5F61"/>
                </a:solidFill>
                <a:latin typeface="Frutiger LT Std 45 Light" panose="020B0402020204020204" pitchFamily="34" charset="0"/>
              </a:rPr>
              <a:t>What are acceptable Turbidity levels?</a:t>
            </a:r>
            <a:endParaRPr lang="en-US" dirty="0">
              <a:solidFill>
                <a:srgbClr val="005F61"/>
              </a:solidFill>
              <a:latin typeface="Frutiger LT Std 45 Light" panose="020B0402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49705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3437F6A-BD2D-4B2F-8E0F-F8B5ABD2E047}"/>
              </a:ext>
            </a:extLst>
          </p:cNvPr>
          <p:cNvSpPr txBox="1"/>
          <p:nvPr/>
        </p:nvSpPr>
        <p:spPr>
          <a:xfrm>
            <a:off x="5567898" y="5930281"/>
            <a:ext cx="34251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latin typeface="NPSRawlinsonOT" panose="02000505070000020003" pitchFamily="50" charset="0"/>
              </a:rPr>
              <a:t>Photo courtesy Conservancy</a:t>
            </a:r>
          </a:p>
        </p:txBody>
      </p:sp>
      <p:pic>
        <p:nvPicPr>
          <p:cNvPr id="5" name="Picture 4" descr="Ranger in uniform and green rubber gloves holds up a water sample in a test tube.">
            <a:extLst>
              <a:ext uri="{FF2B5EF4-FFF2-40B4-BE49-F238E27FC236}">
                <a16:creationId xmlns:a16="http://schemas.microsoft.com/office/drawing/2014/main" id="{830B2036-EC99-4CE0-9095-0B7209716BC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84" t="390"/>
          <a:stretch/>
        </p:blipFill>
        <p:spPr>
          <a:xfrm>
            <a:off x="5665552" y="1690688"/>
            <a:ext cx="5688248" cy="4154817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33F3F8-954C-4A9B-9DC5-B2B141A226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4488402" cy="401988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3000"/>
              </a:spcBef>
              <a:buFont typeface="Wingdings" panose="05000000000000000000" pitchFamily="2" charset="2"/>
              <a:buChar char="§"/>
            </a:pPr>
            <a:r>
              <a:rPr lang="en-US" dirty="0">
                <a:latin typeface="NPSRawlinsonOT" panose="02000505070000020003" pitchFamily="50" charset="0"/>
              </a:rPr>
              <a:t>pH</a:t>
            </a:r>
          </a:p>
          <a:p>
            <a:pPr>
              <a:lnSpc>
                <a:spcPct val="100000"/>
              </a:lnSpc>
              <a:spcBef>
                <a:spcPts val="3000"/>
              </a:spcBef>
              <a:buFont typeface="Wingdings" panose="05000000000000000000" pitchFamily="2" charset="2"/>
              <a:buChar char="§"/>
            </a:pPr>
            <a:r>
              <a:rPr lang="en-US" dirty="0">
                <a:latin typeface="NPSRawlinsonOT" panose="02000505070000020003" pitchFamily="50" charset="0"/>
              </a:rPr>
              <a:t>Nitrates and Phosphates</a:t>
            </a:r>
          </a:p>
          <a:p>
            <a:pPr>
              <a:lnSpc>
                <a:spcPct val="100000"/>
              </a:lnSpc>
              <a:spcBef>
                <a:spcPts val="3000"/>
              </a:spcBef>
              <a:buFont typeface="Wingdings" panose="05000000000000000000" pitchFamily="2" charset="2"/>
              <a:buChar char="§"/>
            </a:pPr>
            <a:r>
              <a:rPr lang="en-US" dirty="0">
                <a:latin typeface="NPSRawlinsonOT" panose="02000505070000020003" pitchFamily="50" charset="0"/>
              </a:rPr>
              <a:t>Dissolved Oxygen</a:t>
            </a:r>
          </a:p>
          <a:p>
            <a:pPr>
              <a:lnSpc>
                <a:spcPct val="100000"/>
              </a:lnSpc>
              <a:spcBef>
                <a:spcPts val="3000"/>
              </a:spcBef>
              <a:buFont typeface="Wingdings" panose="05000000000000000000" pitchFamily="2" charset="2"/>
              <a:buChar char="§"/>
            </a:pPr>
            <a:r>
              <a:rPr lang="en-US" dirty="0">
                <a:latin typeface="NPSRawlinsonOT" panose="02000505070000020003" pitchFamily="50" charset="0"/>
              </a:rPr>
              <a:t>Turbidity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DA94FEC-9E96-4A1A-8A1F-3CED108C8D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5F61"/>
                </a:solidFill>
                <a:latin typeface="Frutiger LT Std 45 Light" panose="020B0402020204020204" pitchFamily="34" charset="0"/>
              </a:rPr>
              <a:t>Water Quality Kit Tests</a:t>
            </a:r>
          </a:p>
        </p:txBody>
      </p:sp>
    </p:spTree>
    <p:extLst>
      <p:ext uri="{BB962C8B-B14F-4D97-AF65-F5344CB8AC3E}">
        <p14:creationId xmlns:p14="http://schemas.microsoft.com/office/powerpoint/2010/main" val="27820197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5A742917-C0C6-4FC9-9438-17F2EB5C7A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96600" y="5719763"/>
            <a:ext cx="914400" cy="914400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5BAE8D3C-CCBD-47D3-88C2-AC23F6775B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69782" y="4785490"/>
            <a:ext cx="738799" cy="738799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26731640-A8FC-4952-B9AF-731C153F40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84618" y="5289827"/>
            <a:ext cx="914400" cy="9144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F9A984-2E59-46D5-A438-FF10FB6092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3000"/>
              </a:spcBef>
              <a:buFont typeface="Wingdings" panose="05000000000000000000" pitchFamily="2" charset="2"/>
              <a:buChar char="§"/>
            </a:pPr>
            <a:r>
              <a:rPr lang="en-US" dirty="0">
                <a:latin typeface="NPSRawlinsonOT" panose="02000505070000020003" pitchFamily="50" charset="0"/>
              </a:rPr>
              <a:t>A measure of the concentration of hydrogen ions in solution</a:t>
            </a:r>
          </a:p>
          <a:p>
            <a:pPr>
              <a:lnSpc>
                <a:spcPct val="100000"/>
              </a:lnSpc>
              <a:spcBef>
                <a:spcPts val="3000"/>
              </a:spcBef>
              <a:buFont typeface="Wingdings" panose="05000000000000000000" pitchFamily="2" charset="2"/>
              <a:buChar char="§"/>
            </a:pPr>
            <a:r>
              <a:rPr lang="en-US" dirty="0">
                <a:latin typeface="NPSRawlinsonOT" panose="02000505070000020003" pitchFamily="50" charset="0"/>
              </a:rPr>
              <a:t>An acid is a substance that </a:t>
            </a:r>
            <a:r>
              <a:rPr lang="en-US" i="1" dirty="0">
                <a:latin typeface="NPSRawlinsonOT" panose="02000505070000020003" pitchFamily="50" charset="0"/>
              </a:rPr>
              <a:t>donates</a:t>
            </a:r>
            <a:r>
              <a:rPr lang="en-US" dirty="0">
                <a:latin typeface="NPSRawlinsonOT" panose="02000505070000020003" pitchFamily="50" charset="0"/>
              </a:rPr>
              <a:t> hydrogen ions whereas a base is a substance that </a:t>
            </a:r>
            <a:r>
              <a:rPr lang="en-US" i="1" dirty="0">
                <a:latin typeface="NPSRawlinsonOT" panose="02000505070000020003" pitchFamily="50" charset="0"/>
              </a:rPr>
              <a:t>accepts</a:t>
            </a:r>
            <a:r>
              <a:rPr lang="en-US" dirty="0">
                <a:latin typeface="NPSRawlinsonOT" panose="02000505070000020003" pitchFamily="50" charset="0"/>
              </a:rPr>
              <a:t> hydrogen ions</a:t>
            </a:r>
          </a:p>
          <a:p>
            <a:pPr>
              <a:lnSpc>
                <a:spcPct val="100000"/>
              </a:lnSpc>
              <a:spcBef>
                <a:spcPts val="3000"/>
              </a:spcBef>
              <a:buFont typeface="Wingdings" panose="05000000000000000000" pitchFamily="2" charset="2"/>
              <a:buChar char="§"/>
            </a:pPr>
            <a:r>
              <a:rPr lang="en-US" dirty="0">
                <a:latin typeface="NPSRawlinsonOT" panose="02000505070000020003" pitchFamily="50" charset="0"/>
              </a:rPr>
              <a:t>The pH will be less than 7 if an acid is dissolved in water and greater than 7 if a base (alkali) is dissolved in water; a pH of 7 is considered neutral</a:t>
            </a:r>
          </a:p>
          <a:p>
            <a:pPr>
              <a:lnSpc>
                <a:spcPct val="100000"/>
              </a:lnSpc>
              <a:spcBef>
                <a:spcPts val="3000"/>
              </a:spcBef>
              <a:buFont typeface="Wingdings" panose="05000000000000000000" pitchFamily="2" charset="2"/>
              <a:buChar char="§"/>
            </a:pPr>
            <a:r>
              <a:rPr lang="en-US" dirty="0">
                <a:latin typeface="NPSRawlinsonOT" panose="02000505070000020003" pitchFamily="50" charset="0"/>
              </a:rPr>
              <a:t>Denoted on a numeric scale from 1 to 14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F6A826F-F843-447C-8F0A-6E7E1B138B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5F61"/>
                </a:solidFill>
                <a:latin typeface="Frutiger LT Std 45 Light" panose="020B0402020204020204" pitchFamily="34" charset="0"/>
              </a:rPr>
              <a:t>What is pH?</a:t>
            </a:r>
          </a:p>
        </p:txBody>
      </p:sp>
    </p:spTree>
    <p:extLst>
      <p:ext uri="{BB962C8B-B14F-4D97-AF65-F5344CB8AC3E}">
        <p14:creationId xmlns:p14="http://schemas.microsoft.com/office/powerpoint/2010/main" val="26484941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4A8EAC-F42F-452D-91B6-4680CE8F3D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3000"/>
              </a:spcBef>
              <a:buFont typeface="Wingdings" panose="05000000000000000000" pitchFamily="2" charset="2"/>
              <a:buChar char="§"/>
            </a:pPr>
            <a:r>
              <a:rPr lang="en-US" dirty="0">
                <a:latin typeface="NPSRawlinsonOT" panose="02000505070000020003" pitchFamily="50" charset="0"/>
              </a:rPr>
              <a:t>Acid precipitation</a:t>
            </a:r>
          </a:p>
          <a:p>
            <a:pPr>
              <a:lnSpc>
                <a:spcPct val="100000"/>
              </a:lnSpc>
              <a:spcBef>
                <a:spcPts val="3000"/>
              </a:spcBef>
              <a:buFont typeface="Wingdings" panose="05000000000000000000" pitchFamily="2" charset="2"/>
              <a:buChar char="§"/>
            </a:pPr>
            <a:r>
              <a:rPr lang="en-US" dirty="0">
                <a:latin typeface="NPSRawlinsonOT" panose="02000505070000020003" pitchFamily="50" charset="0"/>
              </a:rPr>
              <a:t>Industrial pollution</a:t>
            </a:r>
          </a:p>
          <a:p>
            <a:pPr>
              <a:lnSpc>
                <a:spcPct val="100000"/>
              </a:lnSpc>
              <a:spcBef>
                <a:spcPts val="3000"/>
              </a:spcBef>
              <a:buFont typeface="Wingdings" panose="05000000000000000000" pitchFamily="2" charset="2"/>
              <a:buChar char="§"/>
            </a:pPr>
            <a:r>
              <a:rPr lang="en-US" dirty="0">
                <a:latin typeface="NPSRawlinsonOT" panose="02000505070000020003" pitchFamily="50" charset="0"/>
              </a:rPr>
              <a:t>Agricultural runoff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D1EAD0-31A5-44F3-ACEA-80E415B88D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5F61"/>
                </a:solidFill>
                <a:latin typeface="Frutiger LT Std 45 Light" panose="020B0402020204020204" pitchFamily="34" charset="0"/>
              </a:rPr>
              <a:t>What causes changes in pH?</a:t>
            </a:r>
          </a:p>
        </p:txBody>
      </p:sp>
    </p:spTree>
    <p:extLst>
      <p:ext uri="{BB962C8B-B14F-4D97-AF65-F5344CB8AC3E}">
        <p14:creationId xmlns:p14="http://schemas.microsoft.com/office/powerpoint/2010/main" val="34242151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5258AA72-CECE-4817-A33E-390AFE27E4A4}"/>
              </a:ext>
            </a:extLst>
          </p:cNvPr>
          <p:cNvSpPr txBox="1"/>
          <p:nvPr/>
        </p:nvSpPr>
        <p:spPr>
          <a:xfrm>
            <a:off x="7045913" y="5179176"/>
            <a:ext cx="48109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latin typeface="NPSRawlinsonOT" panose="02000505070000020003" pitchFamily="50" charset="0"/>
              </a:rPr>
              <a:t>Diagram courtesy the Stroud Water Research Center’s </a:t>
            </a:r>
            <a:r>
              <a:rPr lang="en-US" sz="1400" i="1" dirty="0" err="1">
                <a:latin typeface="NPSRawlinsonOT" panose="02000505070000020003" pitchFamily="50" charset="0"/>
              </a:rPr>
              <a:t>WikiWatershed</a:t>
            </a:r>
            <a:r>
              <a:rPr lang="en-US" sz="1400" i="1" dirty="0">
                <a:latin typeface="NPSRawlinsonOT" panose="02000505070000020003" pitchFamily="50" charset="0"/>
              </a:rPr>
              <a:t> Application: </a:t>
            </a:r>
            <a:r>
              <a:rPr lang="en-US" sz="1400" i="1" dirty="0">
                <a:latin typeface="NPSRawlinsonOT" panose="02000505070000020003" pitchFamily="50" charset="0"/>
                <a:hlinkClick r:id="rId2"/>
              </a:rPr>
              <a:t>https://wikiwatershed.org</a:t>
            </a:r>
            <a:endParaRPr lang="en-US" sz="1400" i="1" dirty="0">
              <a:latin typeface="NPSRawlinsonOT" panose="02000505070000020003" pitchFamily="50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F73C0C5-3119-489A-A74F-928F005162B6}"/>
              </a:ext>
            </a:extLst>
          </p:cNvPr>
          <p:cNvSpPr txBox="1"/>
          <p:nvPr/>
        </p:nvSpPr>
        <p:spPr>
          <a:xfrm>
            <a:off x="7173162" y="5908690"/>
            <a:ext cx="4556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NPSRawlinsonOT" panose="02000505070000020003" pitchFamily="50" charset="0"/>
              </a:rPr>
              <a:t>Based on the diagram, what pH range would be an indication of a healthy stream?</a:t>
            </a:r>
          </a:p>
        </p:txBody>
      </p:sp>
      <p:pic>
        <p:nvPicPr>
          <p:cNvPr id="4" name="Picture 1" descr="A colorful pH chart shows the range from 1 to 14 and the ranges in which different types of aquatic life can live, such as insects, fish, clams, etc.">
            <a:extLst>
              <a:ext uri="{FF2B5EF4-FFF2-40B4-BE49-F238E27FC236}">
                <a16:creationId xmlns:a16="http://schemas.microsoft.com/office/drawing/2014/main" id="{4839411F-DC98-4428-BA08-AF9145A55AE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56" t="25707" r="11591" b="33748"/>
          <a:stretch/>
        </p:blipFill>
        <p:spPr bwMode="auto">
          <a:xfrm>
            <a:off x="7045914" y="613698"/>
            <a:ext cx="4810963" cy="4547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9D039F-DFD6-4BCB-AC4E-8982884F01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997606" cy="435133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3000"/>
              </a:spcBef>
              <a:buFont typeface="Wingdings" panose="05000000000000000000" pitchFamily="2" charset="2"/>
              <a:buChar char="§"/>
            </a:pPr>
            <a:r>
              <a:rPr lang="en-US" dirty="0">
                <a:latin typeface="NPSRawlinsonOT" panose="02000505070000020003" pitchFamily="50" charset="0"/>
              </a:rPr>
              <a:t>Aquatic organisms are sensitive to pH, especially during reproduction</a:t>
            </a:r>
          </a:p>
          <a:p>
            <a:pPr>
              <a:lnSpc>
                <a:spcPct val="100000"/>
              </a:lnSpc>
              <a:spcBef>
                <a:spcPts val="3000"/>
              </a:spcBef>
              <a:buFont typeface="Wingdings" panose="05000000000000000000" pitchFamily="2" charset="2"/>
              <a:buChar char="§"/>
            </a:pPr>
            <a:r>
              <a:rPr lang="en-US" dirty="0">
                <a:latin typeface="NPSRawlinsonOT" panose="02000505070000020003" pitchFamily="50" charset="0"/>
              </a:rPr>
              <a:t>Changes in pH can alter protein function in organisms</a:t>
            </a:r>
          </a:p>
          <a:p>
            <a:pPr>
              <a:lnSpc>
                <a:spcPct val="100000"/>
              </a:lnSpc>
              <a:spcBef>
                <a:spcPts val="3000"/>
              </a:spcBef>
              <a:buFont typeface="Wingdings" panose="05000000000000000000" pitchFamily="2" charset="2"/>
              <a:buChar char="§"/>
            </a:pPr>
            <a:r>
              <a:rPr lang="en-US" dirty="0">
                <a:latin typeface="NPSRawlinsonOT" panose="02000505070000020003" pitchFamily="50" charset="0"/>
              </a:rPr>
              <a:t>pH can affect the toxicity of many substances in the water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288E3C-FE75-4BA3-98F1-14F5CA7DD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5F61"/>
                </a:solidFill>
                <a:latin typeface="Frutiger LT Std 45 Light" panose="020B0402020204020204" pitchFamily="34" charset="0"/>
              </a:rPr>
              <a:t>Why does pH matter?</a:t>
            </a:r>
          </a:p>
        </p:txBody>
      </p:sp>
    </p:spTree>
    <p:extLst>
      <p:ext uri="{BB962C8B-B14F-4D97-AF65-F5344CB8AC3E}">
        <p14:creationId xmlns:p14="http://schemas.microsoft.com/office/powerpoint/2010/main" val="41116082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6E82AB-0903-4A3A-9F90-88DC05ED3F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4"/>
            <a:ext cx="9335611" cy="477651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3000"/>
              </a:spcBef>
              <a:buFont typeface="Wingdings" panose="05000000000000000000" pitchFamily="2" charset="2"/>
              <a:buChar char="§"/>
            </a:pPr>
            <a:r>
              <a:rPr lang="en-US" dirty="0">
                <a:latin typeface="NPSRawlinsonOT" panose="02000505070000020003" pitchFamily="50" charset="0"/>
              </a:rPr>
              <a:t>Forms of nitrogen and phosphorus that are essential nutrients for plants and algae</a:t>
            </a:r>
          </a:p>
          <a:p>
            <a:pPr>
              <a:lnSpc>
                <a:spcPct val="100000"/>
              </a:lnSpc>
              <a:spcBef>
                <a:spcPts val="3000"/>
              </a:spcBef>
              <a:buFont typeface="Wingdings" panose="05000000000000000000" pitchFamily="2" charset="2"/>
              <a:buChar char="§"/>
            </a:pPr>
            <a:r>
              <a:rPr lang="en-US" dirty="0">
                <a:latin typeface="NPSRawlinsonOT" panose="02000505070000020003" pitchFamily="50" charset="0"/>
              </a:rPr>
              <a:t>Nitrates and phosphates are nutrients needed by all plants and animals to build protein and grow</a:t>
            </a:r>
          </a:p>
          <a:p>
            <a:pPr>
              <a:lnSpc>
                <a:spcPct val="100000"/>
              </a:lnSpc>
              <a:spcBef>
                <a:spcPts val="3000"/>
              </a:spcBef>
              <a:buFont typeface="Wingdings" panose="05000000000000000000" pitchFamily="2" charset="2"/>
              <a:buChar char="§"/>
            </a:pPr>
            <a:r>
              <a:rPr lang="en-US" dirty="0">
                <a:latin typeface="NPSRawlinsonOT" panose="02000505070000020003" pitchFamily="50" charset="0"/>
              </a:rPr>
              <a:t>Orthophosphates are inorganic phosphates present in waterways that can easily be taken in by aquatic plants</a:t>
            </a:r>
          </a:p>
          <a:p>
            <a:pPr>
              <a:lnSpc>
                <a:spcPct val="100000"/>
              </a:lnSpc>
              <a:spcBef>
                <a:spcPts val="3000"/>
              </a:spcBef>
              <a:buFont typeface="Wingdings" panose="05000000000000000000" pitchFamily="2" charset="2"/>
              <a:buChar char="§"/>
            </a:pPr>
            <a:r>
              <a:rPr lang="en-US" dirty="0">
                <a:latin typeface="NPSRawlinsonOT" panose="02000505070000020003" pitchFamily="50" charset="0"/>
              </a:rPr>
              <a:t>Often denoted in ppm or mg/L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B8FFAD6-4DC5-4FEC-9FEA-8E8801118A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5F61"/>
                </a:solidFill>
                <a:latin typeface="Frutiger LT Std 45 Light" panose="020B0402020204020204" pitchFamily="34" charset="0"/>
              </a:rPr>
              <a:t>What are Nitrates and Phosphates?</a:t>
            </a:r>
          </a:p>
        </p:txBody>
      </p:sp>
    </p:spTree>
    <p:extLst>
      <p:ext uri="{BB962C8B-B14F-4D97-AF65-F5344CB8AC3E}">
        <p14:creationId xmlns:p14="http://schemas.microsoft.com/office/powerpoint/2010/main" val="21777578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491E5D8E-FA16-458C-9491-05AD5C180A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50997" y="3116050"/>
            <a:ext cx="1497137" cy="1497137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EE94C75B-E8A1-4920-A142-9E641A7167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207265" y="2367481"/>
            <a:ext cx="1497137" cy="1497137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C4C24C-6550-4381-A2F3-6A957A0F18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14405"/>
            <a:ext cx="7480177" cy="4351338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3000"/>
              </a:spcBef>
              <a:buFont typeface="Wingdings" panose="05000000000000000000" pitchFamily="2" charset="2"/>
              <a:buChar char="§"/>
            </a:pPr>
            <a:r>
              <a:rPr lang="en-US" dirty="0">
                <a:latin typeface="NPSRawlinsonOT" panose="02000505070000020003" pitchFamily="50" charset="0"/>
              </a:rPr>
              <a:t>Sewage discharges, failing septic systems, runoff from manure and industrial fertilizers, decomposition</a:t>
            </a:r>
          </a:p>
          <a:p>
            <a:pPr>
              <a:lnSpc>
                <a:spcPct val="100000"/>
              </a:lnSpc>
              <a:spcBef>
                <a:spcPts val="3000"/>
              </a:spcBef>
              <a:buFont typeface="Wingdings" panose="05000000000000000000" pitchFamily="2" charset="2"/>
              <a:buChar char="§"/>
            </a:pPr>
            <a:r>
              <a:rPr lang="en-US" dirty="0">
                <a:latin typeface="NPSRawlinsonOT" panose="02000505070000020003" pitchFamily="50" charset="0"/>
              </a:rPr>
              <a:t>Excess phosphate can also be carried into waterways via soil erosion</a:t>
            </a:r>
          </a:p>
          <a:p>
            <a:pPr>
              <a:lnSpc>
                <a:spcPct val="100000"/>
              </a:lnSpc>
              <a:spcBef>
                <a:spcPts val="3000"/>
              </a:spcBef>
              <a:buFont typeface="Wingdings" panose="05000000000000000000" pitchFamily="2" charset="2"/>
              <a:buChar char="§"/>
            </a:pPr>
            <a:r>
              <a:rPr lang="en-US" dirty="0">
                <a:latin typeface="NPSRawlinsonOT" panose="02000505070000020003" pitchFamily="50" charset="0"/>
              </a:rPr>
              <a:t>Rocks are a main reservoir for phosphorous in an ecosystem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695BB6E-985E-4AF2-8631-2331009574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005F61"/>
                </a:solidFill>
                <a:latin typeface="Frutiger LT Std 45 Light" panose="020B0402020204020204" pitchFamily="34" charset="0"/>
              </a:rPr>
              <a:t>What causes changes in Nitrate and Phosphate levels?</a:t>
            </a:r>
          </a:p>
        </p:txBody>
      </p:sp>
    </p:spTree>
    <p:extLst>
      <p:ext uri="{BB962C8B-B14F-4D97-AF65-F5344CB8AC3E}">
        <p14:creationId xmlns:p14="http://schemas.microsoft.com/office/powerpoint/2010/main" val="14034233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A4803CBF-D3E6-4A8C-8862-8AE5CFA1D594}"/>
              </a:ext>
            </a:extLst>
          </p:cNvPr>
          <p:cNvSpPr txBox="1"/>
          <p:nvPr/>
        </p:nvSpPr>
        <p:spPr>
          <a:xfrm>
            <a:off x="6183598" y="5175335"/>
            <a:ext cx="568275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latin typeface="NPSRawlinsonOT" panose="02000505070000020003" pitchFamily="50" charset="0"/>
              </a:rPr>
              <a:t>Photo courtesy NASA Earth Observatory: </a:t>
            </a:r>
            <a:r>
              <a:rPr lang="en-US" sz="1300" i="1" dirty="0">
                <a:latin typeface="NPSRawlinsonOT" panose="02000505070000020003" pitchFamily="50" charset="0"/>
                <a:hlinkClick r:id="rId2"/>
              </a:rPr>
              <a:t>https://earthobservatory.nasa.gov/images/86327/algae-boom-in-lake-erie</a:t>
            </a:r>
            <a:endParaRPr lang="en-US" sz="1300" i="1" dirty="0">
              <a:latin typeface="NPSRawlinsonOT" panose="02000505070000020003" pitchFamily="50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FE072DD-A0C3-4751-9205-12830FD7B819}"/>
              </a:ext>
            </a:extLst>
          </p:cNvPr>
          <p:cNvSpPr txBox="1"/>
          <p:nvPr/>
        </p:nvSpPr>
        <p:spPr>
          <a:xfrm>
            <a:off x="6183598" y="5773117"/>
            <a:ext cx="56827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NPSRawlinsonOT" panose="02000505070000020003" pitchFamily="50" charset="0"/>
              </a:rPr>
              <a:t>Satellite imagery of toxic algal blooms in western Lake Erie in 2015. Excess algae growth was attributed to agricultural runoff.</a:t>
            </a:r>
          </a:p>
        </p:txBody>
      </p:sp>
      <p:pic>
        <p:nvPicPr>
          <p:cNvPr id="7" name="Picture 6" descr="An aerial view shows striking, green swirls of algae, which contrast to the darker blue of the rest of the lake.">
            <a:extLst>
              <a:ext uri="{FF2B5EF4-FFF2-40B4-BE49-F238E27FC236}">
                <a16:creationId xmlns:a16="http://schemas.microsoft.com/office/drawing/2014/main" id="{79B429AA-0FC5-4823-8A74-FD95654259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3922" y="1335583"/>
            <a:ext cx="5583553" cy="372258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46CB99-5940-4E06-AA84-013C382644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14405"/>
            <a:ext cx="5257800" cy="3587644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3000"/>
              </a:spcBef>
              <a:buFont typeface="Wingdings" panose="05000000000000000000" pitchFamily="2" charset="2"/>
              <a:buChar char="§"/>
            </a:pPr>
            <a:r>
              <a:rPr lang="en-US" dirty="0">
                <a:latin typeface="NPSRawlinsonOT" panose="02000505070000020003" pitchFamily="50" charset="0"/>
              </a:rPr>
              <a:t>Nitrogen and phosphorous are considered limiting nutrients</a:t>
            </a:r>
          </a:p>
          <a:p>
            <a:pPr>
              <a:lnSpc>
                <a:spcPct val="100000"/>
              </a:lnSpc>
              <a:spcBef>
                <a:spcPts val="3000"/>
              </a:spcBef>
              <a:buFont typeface="Wingdings" panose="05000000000000000000" pitchFamily="2" charset="2"/>
              <a:buChar char="§"/>
            </a:pPr>
            <a:r>
              <a:rPr lang="en-US" dirty="0">
                <a:latin typeface="NPSRawlinsonOT" panose="02000505070000020003" pitchFamily="50" charset="0"/>
              </a:rPr>
              <a:t>Excess nitrates and phosphates can cause increases in algae/plant growth leading to eutrophication and possibly hypoxia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C6EE2F-7A65-4FF6-95E0-9E3D285B67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791549" cy="1325563"/>
          </a:xfrm>
        </p:spPr>
        <p:txBody>
          <a:bodyPr/>
          <a:lstStyle/>
          <a:p>
            <a:r>
              <a:rPr lang="en-US" b="1" dirty="0">
                <a:solidFill>
                  <a:srgbClr val="005F61"/>
                </a:solidFill>
                <a:latin typeface="Frutiger LT Std 45 Light" panose="020B0402020204020204" pitchFamily="34" charset="0"/>
              </a:rPr>
              <a:t>Why do Nitrates and Phosphates matter?</a:t>
            </a:r>
          </a:p>
        </p:txBody>
      </p:sp>
    </p:spTree>
    <p:extLst>
      <p:ext uri="{BB962C8B-B14F-4D97-AF65-F5344CB8AC3E}">
        <p14:creationId xmlns:p14="http://schemas.microsoft.com/office/powerpoint/2010/main" val="17373834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3116A665-9C4B-462C-92A1-8A9A418F22EE}"/>
              </a:ext>
            </a:extLst>
          </p:cNvPr>
          <p:cNvSpPr txBox="1"/>
          <p:nvPr/>
        </p:nvSpPr>
        <p:spPr>
          <a:xfrm>
            <a:off x="3817768" y="6231265"/>
            <a:ext cx="45564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latin typeface="NPSRawlinsonOT" panose="02000505070000020003" pitchFamily="50" charset="0"/>
              </a:rPr>
              <a:t>Diagrams courtesy the Stroud Water Research Center’s </a:t>
            </a:r>
            <a:r>
              <a:rPr lang="en-US" sz="1400" i="1" dirty="0" err="1">
                <a:latin typeface="NPSRawlinsonOT" panose="02000505070000020003" pitchFamily="50" charset="0"/>
              </a:rPr>
              <a:t>WikiWatershed</a:t>
            </a:r>
            <a:r>
              <a:rPr lang="en-US" sz="1400" i="1" dirty="0">
                <a:latin typeface="NPSRawlinsonOT" panose="02000505070000020003" pitchFamily="50" charset="0"/>
              </a:rPr>
              <a:t> Application: </a:t>
            </a:r>
            <a:r>
              <a:rPr lang="en-US" sz="1400" i="1" dirty="0">
                <a:latin typeface="NPSRawlinsonOT" panose="02000505070000020003" pitchFamily="50" charset="0"/>
                <a:hlinkClick r:id="rId2"/>
              </a:rPr>
              <a:t>https://wikiwatershed.org</a:t>
            </a:r>
            <a:endParaRPr lang="en-US" sz="1400" i="1" dirty="0">
              <a:latin typeface="NPSRawlinsonOT" panose="02000505070000020003" pitchFamily="50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3A76B02-7025-4561-BCF4-FDD8C14A0E28}"/>
              </a:ext>
            </a:extLst>
          </p:cNvPr>
          <p:cNvSpPr txBox="1"/>
          <p:nvPr/>
        </p:nvSpPr>
        <p:spPr>
          <a:xfrm>
            <a:off x="7191209" y="1902269"/>
            <a:ext cx="3061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Frutiger LT Std 45 Light" panose="020B0402020204020204" pitchFamily="34" charset="0"/>
              </a:rPr>
              <a:t>Phosphates (mg/L)</a:t>
            </a:r>
          </a:p>
        </p:txBody>
      </p:sp>
      <p:pic>
        <p:nvPicPr>
          <p:cNvPr id="5" name="Picture 3" descr="A colorful chart shows the levels of phosphates, ranging from poor to excellent.">
            <a:extLst>
              <a:ext uri="{FF2B5EF4-FFF2-40B4-BE49-F238E27FC236}">
                <a16:creationId xmlns:a16="http://schemas.microsoft.com/office/drawing/2014/main" id="{05056F54-4E29-4BC5-844B-13DBA3D6862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261" b="6794"/>
          <a:stretch/>
        </p:blipFill>
        <p:spPr bwMode="auto">
          <a:xfrm>
            <a:off x="6565902" y="2271601"/>
            <a:ext cx="4312596" cy="4058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C69F52D-A43F-4B6E-931F-0C111940DA52}"/>
              </a:ext>
            </a:extLst>
          </p:cNvPr>
          <p:cNvSpPr txBox="1"/>
          <p:nvPr/>
        </p:nvSpPr>
        <p:spPr>
          <a:xfrm>
            <a:off x="1701159" y="1902269"/>
            <a:ext cx="3061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Frutiger LT Std 45 Light" panose="020B0402020204020204" pitchFamily="34" charset="0"/>
              </a:rPr>
              <a:t>Nitrates (mg/L)</a:t>
            </a:r>
          </a:p>
        </p:txBody>
      </p:sp>
      <p:pic>
        <p:nvPicPr>
          <p:cNvPr id="4" name="Picture 3" descr="A colorful chart shows the levels of nitrates, ranging from poor to excellent.">
            <a:extLst>
              <a:ext uri="{FF2B5EF4-FFF2-40B4-BE49-F238E27FC236}">
                <a16:creationId xmlns:a16="http://schemas.microsoft.com/office/drawing/2014/main" id="{74D787D8-37FD-433B-8271-BC4839DAAA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674" b="8144"/>
          <a:stretch>
            <a:fillRect/>
          </a:stretch>
        </p:blipFill>
        <p:spPr bwMode="auto">
          <a:xfrm>
            <a:off x="838200" y="2271601"/>
            <a:ext cx="47879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386C9EF-DC7A-4E9F-BCA9-C18879EA11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005F61"/>
                </a:solidFill>
                <a:latin typeface="Frutiger LT Std 45 Light" panose="020B0402020204020204" pitchFamily="34" charset="0"/>
              </a:rPr>
              <a:t>What are acceptable levels of Nitrates and Phosphates?</a:t>
            </a:r>
            <a:endParaRPr lang="en-US" dirty="0">
              <a:latin typeface="Frutiger LT Std 45 Light" panose="020B0402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59892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D26874F0ED9894584C9C3C22DAD350A" ma:contentTypeVersion="13" ma:contentTypeDescription="Create a new document." ma:contentTypeScope="" ma:versionID="67541c8b34145399fa8825038dea5022">
  <xsd:schema xmlns:xsd="http://www.w3.org/2001/XMLSchema" xmlns:xs="http://www.w3.org/2001/XMLSchema" xmlns:p="http://schemas.microsoft.com/office/2006/metadata/properties" xmlns:ns1="http://schemas.microsoft.com/sharepoint/v3" xmlns:ns3="1ba7f38b-48d1-4deb-85a4-ced8a4ae5eaa" xmlns:ns4="9dd8fd04-91ce-40dc-acb6-e27a2659a6cd" targetNamespace="http://schemas.microsoft.com/office/2006/metadata/properties" ma:root="true" ma:fieldsID="5c16c41531e1dacddd70767480a4fc3d" ns1:_="" ns3:_="" ns4:_="">
    <xsd:import namespace="http://schemas.microsoft.com/sharepoint/v3"/>
    <xsd:import namespace="1ba7f38b-48d1-4deb-85a4-ced8a4ae5eaa"/>
    <xsd:import namespace="9dd8fd04-91ce-40dc-acb6-e27a2659a6cd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9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0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ba7f38b-48d1-4deb-85a4-ced8a4ae5ea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d8fd04-91ce-40dc-acb6-e27a2659a6cd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67B6009-591B-45E3-954C-6311E6BC5F1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217FC9A-82DB-44D2-9D78-E7ED296440DD}">
  <ds:schemaRefs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1ba7f38b-48d1-4deb-85a4-ced8a4ae5eaa"/>
    <ds:schemaRef ds:uri="http://schemas.microsoft.com/office/infopath/2007/PartnerControls"/>
    <ds:schemaRef ds:uri="http://schemas.microsoft.com/sharepoint/v3"/>
    <ds:schemaRef ds:uri="9dd8fd04-91ce-40dc-acb6-e27a2659a6cd"/>
    <ds:schemaRef ds:uri="http://schemas.microsoft.com/office/2006/metadata/properties"/>
    <ds:schemaRef ds:uri="http://www.w3.org/XML/1998/namespace"/>
    <ds:schemaRef ds:uri="http://purl.org/dc/dcmitype/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9CC85032-239A-47E1-AE35-B3E0CDC3B35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1ba7f38b-48d1-4deb-85a4-ced8a4ae5eaa"/>
    <ds:schemaRef ds:uri="9dd8fd04-91ce-40dc-acb6-e27a2659a6c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714</TotalTime>
  <Words>712</Words>
  <Application>Microsoft Office PowerPoint</Application>
  <PresentationFormat>Widescreen</PresentationFormat>
  <Paragraphs>79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Calibri Light</vt:lpstr>
      <vt:lpstr>Frutiger LT Std 45 Light</vt:lpstr>
      <vt:lpstr>NPSRawlinsonOT</vt:lpstr>
      <vt:lpstr>Wingdings</vt:lpstr>
      <vt:lpstr>Office Theme</vt:lpstr>
      <vt:lpstr>What’s in the Water? Indicators of Water Quality</vt:lpstr>
      <vt:lpstr>Water Quality Kit Tests</vt:lpstr>
      <vt:lpstr>What is pH?</vt:lpstr>
      <vt:lpstr>What causes changes in pH?</vt:lpstr>
      <vt:lpstr>Why does pH matter?</vt:lpstr>
      <vt:lpstr>What are Nitrates and Phosphates?</vt:lpstr>
      <vt:lpstr>What causes changes in Nitrate and Phosphate levels?</vt:lpstr>
      <vt:lpstr>Why do Nitrates and Phosphates matter?</vt:lpstr>
      <vt:lpstr>What are acceptable levels of Nitrates and Phosphates?</vt:lpstr>
      <vt:lpstr>What is Dissolved Oxygen?</vt:lpstr>
      <vt:lpstr>What causes changes in Dissolved Oxygen levels?</vt:lpstr>
      <vt:lpstr>Why does Dissolved Oxygen matter?</vt:lpstr>
      <vt:lpstr>What are acceptable levels of Dissolved Oxygen?</vt:lpstr>
      <vt:lpstr>What is Turbidity?</vt:lpstr>
      <vt:lpstr>What causes changes in Turbidity?</vt:lpstr>
      <vt:lpstr>Why does Turbidity matter?</vt:lpstr>
      <vt:lpstr>What are acceptable Turbidity levels?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Water Quality Sampling Guide</dc:title>
  <dc:creator>Alayna Tokash</dc:creator>
  <cp:lastModifiedBy>Angelini, Josh</cp:lastModifiedBy>
  <cp:revision>48</cp:revision>
  <dcterms:created xsi:type="dcterms:W3CDTF">2019-07-23T17:50:22Z</dcterms:created>
  <dcterms:modified xsi:type="dcterms:W3CDTF">2020-09-24T16:21:36Z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0x0101004D26874F0ED9894584C9C3C22DAD350A</vt:lpwstr>
  </property>
</Properties>
</file>